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60"/>
  </p:notesMasterIdLst>
  <p:sldIdLst>
    <p:sldId id="256" r:id="rId5"/>
    <p:sldId id="257" r:id="rId6"/>
    <p:sldId id="258" r:id="rId7"/>
    <p:sldId id="260" r:id="rId8"/>
    <p:sldId id="261" r:id="rId9"/>
    <p:sldId id="262" r:id="rId10"/>
    <p:sldId id="263" r:id="rId11"/>
    <p:sldId id="264" r:id="rId12"/>
    <p:sldId id="265" r:id="rId13"/>
    <p:sldId id="267" r:id="rId14"/>
    <p:sldId id="268" r:id="rId15"/>
    <p:sldId id="269" r:id="rId16"/>
    <p:sldId id="266" r:id="rId17"/>
    <p:sldId id="273" r:id="rId18"/>
    <p:sldId id="274" r:id="rId19"/>
    <p:sldId id="275" r:id="rId20"/>
    <p:sldId id="276" r:id="rId21"/>
    <p:sldId id="270" r:id="rId22"/>
    <p:sldId id="271" r:id="rId23"/>
    <p:sldId id="272" r:id="rId24"/>
    <p:sldId id="278" r:id="rId25"/>
    <p:sldId id="281" r:id="rId26"/>
    <p:sldId id="282" r:id="rId27"/>
    <p:sldId id="283" r:id="rId28"/>
    <p:sldId id="284" r:id="rId29"/>
    <p:sldId id="285" r:id="rId30"/>
    <p:sldId id="286" r:id="rId31"/>
    <p:sldId id="287" r:id="rId32"/>
    <p:sldId id="277" r:id="rId33"/>
    <p:sldId id="288" r:id="rId34"/>
    <p:sldId id="289" r:id="rId35"/>
    <p:sldId id="290" r:id="rId36"/>
    <p:sldId id="291" r:id="rId37"/>
    <p:sldId id="292" r:id="rId38"/>
    <p:sldId id="293" r:id="rId39"/>
    <p:sldId id="294" r:id="rId40"/>
    <p:sldId id="295" r:id="rId41"/>
    <p:sldId id="280" r:id="rId42"/>
    <p:sldId id="296" r:id="rId43"/>
    <p:sldId id="297" r:id="rId44"/>
    <p:sldId id="298" r:id="rId45"/>
    <p:sldId id="279" r:id="rId46"/>
    <p:sldId id="300" r:id="rId47"/>
    <p:sldId id="299" r:id="rId48"/>
    <p:sldId id="301" r:id="rId49"/>
    <p:sldId id="302" r:id="rId50"/>
    <p:sldId id="303" r:id="rId51"/>
    <p:sldId id="306" r:id="rId52"/>
    <p:sldId id="304" r:id="rId53"/>
    <p:sldId id="305" r:id="rId54"/>
    <p:sldId id="307" r:id="rId55"/>
    <p:sldId id="308" r:id="rId56"/>
    <p:sldId id="309" r:id="rId57"/>
    <p:sldId id="310" r:id="rId58"/>
    <p:sldId id="311" r:id="rId5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996" autoAdjust="0"/>
    <p:restoredTop sz="68262" autoAdjust="0"/>
  </p:normalViewPr>
  <p:slideViewPr>
    <p:cSldViewPr snapToGrid="0">
      <p:cViewPr>
        <p:scale>
          <a:sx n="60" d="100"/>
          <a:sy n="60" d="100"/>
        </p:scale>
        <p:origin x="819"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5" Type="http://schemas.openxmlformats.org/officeDocument/2006/relationships/slide" Target="slides/slide1.xml"/><Relationship Id="rId61" Type="http://schemas.openxmlformats.org/officeDocument/2006/relationships/presProps" Target="presProp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5E38867-2C89-4BB0-80AD-9E3A24A64424}" type="datetimeFigureOut">
              <a:rPr lang="en-GB" smtClean="0"/>
              <a:t>01/03/2024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5E19A35-E4B5-4136-9C3E-60D263DBCF6A}" type="slidenum">
              <a:rPr lang="en-GB" smtClean="0"/>
              <a:t>‹#›</a:t>
            </a:fld>
            <a:endParaRPr lang="en-GB"/>
          </a:p>
        </p:txBody>
      </p:sp>
    </p:spTree>
    <p:extLst>
      <p:ext uri="{BB962C8B-B14F-4D97-AF65-F5344CB8AC3E}">
        <p14:creationId xmlns:p14="http://schemas.microsoft.com/office/powerpoint/2010/main" val="17455411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www.techtarget.com/searchnetworking/definition/protocol" TargetMode="External"/><Relationship Id="rId2" Type="http://schemas.openxmlformats.org/officeDocument/2006/relationships/slide" Target="../slides/slide15.xml"/><Relationship Id="rId1" Type="http://schemas.openxmlformats.org/officeDocument/2006/relationships/notesMaster" Target="../notesMasters/notesMaster1.xml"/><Relationship Id="rId4" Type="http://schemas.openxmlformats.org/officeDocument/2006/relationships/hyperlink" Target="https://www.techtarget.com/whatis/definition/IP-address" TargetMode="Externa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s://www.tutorialrepublic.com/definitions.php#obsolete" TargetMode="External"/><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3" Type="http://schemas.openxmlformats.org/officeDocument/2006/relationships/hyperlink" Target="https://www.tutorialrepublic.com/css-tutorial/css-alignment.php#floating-elements" TargetMode="External"/><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3" Type="http://schemas.openxmlformats.org/officeDocument/2006/relationships/hyperlink" Target="https://developer.mozilla.org/en-US/docs/Web/HTML/Element/button" TargetMode="External"/><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If you have always wanted to make your own Web page, but you were under the impression that it would be very difficult, then there should really be no problem. To create your own Web page, all you need to have is a thorough understanding of HTML. And HTML is not all that difficult to learn. </a:t>
            </a:r>
          </a:p>
        </p:txBody>
      </p:sp>
      <p:sp>
        <p:nvSpPr>
          <p:cNvPr id="4" name="Slide Number Placeholder 3"/>
          <p:cNvSpPr>
            <a:spLocks noGrp="1"/>
          </p:cNvSpPr>
          <p:nvPr>
            <p:ph type="sldNum" sz="quarter" idx="5"/>
          </p:nvPr>
        </p:nvSpPr>
        <p:spPr/>
        <p:txBody>
          <a:bodyPr/>
          <a:lstStyle/>
          <a:p>
            <a:fld id="{35E19A35-E4B5-4136-9C3E-60D263DBCF6A}" type="slidenum">
              <a:rPr lang="en-GB" smtClean="0"/>
              <a:t>1</a:t>
            </a:fld>
            <a:endParaRPr lang="en-GB"/>
          </a:p>
        </p:txBody>
      </p:sp>
    </p:spTree>
    <p:extLst>
      <p:ext uri="{BB962C8B-B14F-4D97-AF65-F5344CB8AC3E}">
        <p14:creationId xmlns:p14="http://schemas.microsoft.com/office/powerpoint/2010/main" val="23000851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 like to put structural tags like &lt;p&gt; in blue on separate lines, for ease of reading. You’ll also notice I ident!</a:t>
            </a:r>
          </a:p>
          <a:p>
            <a:endParaRPr lang="en-GB" dirty="0"/>
          </a:p>
          <a:p>
            <a:r>
              <a:rPr lang="en-GB" dirty="0"/>
              <a:t>The anchor, table and div tags need a bit more explanation and we’ll do then later, but for now play around with h1.2.3.4 etc tags and the paragraph and bold or emphasis tags.</a:t>
            </a:r>
          </a:p>
          <a:p>
            <a:endParaRPr lang="en-GB" dirty="0"/>
          </a:p>
          <a:p>
            <a:r>
              <a:rPr lang="en-GB" dirty="0"/>
              <a:t>Take note that headings are not formatting tags and that they do not tell the browser how to display the content in any particular manner. It just so happens that most browsers recognize headings and they have their own way of displaying these. The different formatting you see for h1, h2 etc </a:t>
            </a:r>
            <a:r>
              <a:rPr lang="en-GB" b="1" dirty="0"/>
              <a:t>will depend on what browser you use. </a:t>
            </a:r>
          </a:p>
          <a:p>
            <a:endParaRPr lang="en-GB" b="1" dirty="0"/>
          </a:p>
          <a:p>
            <a:endParaRPr lang="en-GB" dirty="0"/>
          </a:p>
        </p:txBody>
      </p:sp>
      <p:sp>
        <p:nvSpPr>
          <p:cNvPr id="4" name="Slide Number Placeholder 3"/>
          <p:cNvSpPr>
            <a:spLocks noGrp="1"/>
          </p:cNvSpPr>
          <p:nvPr>
            <p:ph type="sldNum" sz="quarter" idx="5"/>
          </p:nvPr>
        </p:nvSpPr>
        <p:spPr/>
        <p:txBody>
          <a:bodyPr/>
          <a:lstStyle/>
          <a:p>
            <a:fld id="{35E19A35-E4B5-4136-9C3E-60D263DBCF6A}" type="slidenum">
              <a:rPr lang="en-GB" smtClean="0"/>
              <a:t>10</a:t>
            </a:fld>
            <a:endParaRPr lang="en-GB"/>
          </a:p>
        </p:txBody>
      </p:sp>
    </p:spTree>
    <p:extLst>
      <p:ext uri="{BB962C8B-B14F-4D97-AF65-F5344CB8AC3E}">
        <p14:creationId xmlns:p14="http://schemas.microsoft.com/office/powerpoint/2010/main" val="35560704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One of the things that you should realize when working with HTML is that it is not just a markup language that you need to use in order to create a Web page. HTML is highly readable and understandable, even though you are just looking at its code. For the most part, you would see how everything is structured just by looking at its code. So looking at the source code, you would be able to look at an HTML document and understand how a page would look like. With that in mind, you should be able to work pretty well with titles, paragraphs and headings.</a:t>
            </a:r>
          </a:p>
          <a:p>
            <a:endParaRPr lang="en-GB" dirty="0"/>
          </a:p>
          <a:p>
            <a:r>
              <a:rPr lang="en-GB" dirty="0"/>
              <a:t>You should place your title element within the title section of your HTML document. Let’s go ahead and try it in our index.html file!</a:t>
            </a:r>
          </a:p>
        </p:txBody>
      </p:sp>
      <p:sp>
        <p:nvSpPr>
          <p:cNvPr id="4" name="Slide Number Placeholder 3"/>
          <p:cNvSpPr>
            <a:spLocks noGrp="1"/>
          </p:cNvSpPr>
          <p:nvPr>
            <p:ph type="sldNum" sz="quarter" idx="5"/>
          </p:nvPr>
        </p:nvSpPr>
        <p:spPr/>
        <p:txBody>
          <a:bodyPr/>
          <a:lstStyle/>
          <a:p>
            <a:fld id="{35E19A35-E4B5-4136-9C3E-60D263DBCF6A}" type="slidenum">
              <a:rPr lang="en-GB" smtClean="0"/>
              <a:t>11</a:t>
            </a:fld>
            <a:endParaRPr lang="en-GB"/>
          </a:p>
        </p:txBody>
      </p:sp>
    </p:spTree>
    <p:extLst>
      <p:ext uri="{BB962C8B-B14F-4D97-AF65-F5344CB8AC3E}">
        <p14:creationId xmlns:p14="http://schemas.microsoft.com/office/powerpoint/2010/main" val="25988184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Unordered lists are also called bulleted lists and, unlike ordered lists (</a:t>
            </a:r>
            <a:r>
              <a:rPr lang="en-GB" dirty="0" err="1"/>
              <a:t>ol</a:t>
            </a:r>
            <a:r>
              <a:rPr lang="en-GB" dirty="0"/>
              <a:t>, but we are not going to look at them for now), the sequence of items is not important in this type of list.</a:t>
            </a:r>
          </a:p>
          <a:p>
            <a:endParaRPr lang="en-GB" dirty="0"/>
          </a:p>
          <a:p>
            <a:r>
              <a:rPr lang="en-GB" dirty="0"/>
              <a:t>each item in your list is presented on separate lines, introduced by a bullet. Unordered lists are also indented. </a:t>
            </a:r>
          </a:p>
          <a:p>
            <a:endParaRPr lang="en-GB" dirty="0"/>
          </a:p>
          <a:p>
            <a:r>
              <a:rPr lang="en-GB" dirty="0"/>
              <a:t>Let’s go ahead and add it into our index.html file. You can also have nested lists – can you think of a way to do this?</a:t>
            </a:r>
          </a:p>
        </p:txBody>
      </p:sp>
      <p:sp>
        <p:nvSpPr>
          <p:cNvPr id="4" name="Slide Number Placeholder 3"/>
          <p:cNvSpPr>
            <a:spLocks noGrp="1"/>
          </p:cNvSpPr>
          <p:nvPr>
            <p:ph type="sldNum" sz="quarter" idx="5"/>
          </p:nvPr>
        </p:nvSpPr>
        <p:spPr/>
        <p:txBody>
          <a:bodyPr/>
          <a:lstStyle/>
          <a:p>
            <a:fld id="{35E19A35-E4B5-4136-9C3E-60D263DBCF6A}" type="slidenum">
              <a:rPr lang="en-GB" smtClean="0"/>
              <a:t>12</a:t>
            </a:fld>
            <a:endParaRPr lang="en-GB"/>
          </a:p>
        </p:txBody>
      </p:sp>
    </p:spTree>
    <p:extLst>
      <p:ext uri="{BB962C8B-B14F-4D97-AF65-F5344CB8AC3E}">
        <p14:creationId xmlns:p14="http://schemas.microsoft.com/office/powerpoint/2010/main" val="38567402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Another term you would need to know when it comes to HTML elements are attributes. Attributes modify the tags where they appear. Attributes are name-­value pairs, which are separated by the equal sign</a:t>
            </a:r>
          </a:p>
          <a:p>
            <a:endParaRPr lang="en-GB" dirty="0"/>
          </a:p>
          <a:p>
            <a:pPr algn="l" fontAlgn="base"/>
            <a:r>
              <a:rPr lang="en-GB" b="0" i="0" dirty="0">
                <a:solidFill>
                  <a:srgbClr val="414141"/>
                </a:solidFill>
                <a:effectLst/>
                <a:latin typeface="-apple-system"/>
              </a:rPr>
              <a:t>An HTML element is an individual component of an HTML document. It represents semantics, or meaning. For example, the title element represents the title of the document.</a:t>
            </a:r>
          </a:p>
          <a:p>
            <a:pPr algn="l" fontAlgn="base"/>
            <a:r>
              <a:rPr lang="en-GB" b="0" i="0" dirty="0">
                <a:solidFill>
                  <a:srgbClr val="414141"/>
                </a:solidFill>
                <a:effectLst/>
                <a:latin typeface="-apple-system"/>
              </a:rPr>
              <a:t>Most HTML elements are written with a </a:t>
            </a:r>
            <a:r>
              <a:rPr lang="en-GB" b="0" i="1" dirty="0">
                <a:solidFill>
                  <a:srgbClr val="414141"/>
                </a:solidFill>
                <a:effectLst/>
                <a:latin typeface="-apple-system"/>
              </a:rPr>
              <a:t>start tag</a:t>
            </a:r>
            <a:r>
              <a:rPr lang="en-GB" b="0" i="0" dirty="0">
                <a:solidFill>
                  <a:srgbClr val="414141"/>
                </a:solidFill>
                <a:effectLst/>
                <a:latin typeface="-apple-system"/>
              </a:rPr>
              <a:t> (or opening tag) and an </a:t>
            </a:r>
            <a:r>
              <a:rPr lang="en-GB" b="0" i="1" dirty="0">
                <a:solidFill>
                  <a:srgbClr val="414141"/>
                </a:solidFill>
                <a:effectLst/>
                <a:latin typeface="-apple-system"/>
              </a:rPr>
              <a:t>end tag</a:t>
            </a:r>
            <a:r>
              <a:rPr lang="en-GB" b="0" i="0" dirty="0">
                <a:solidFill>
                  <a:srgbClr val="414141"/>
                </a:solidFill>
                <a:effectLst/>
                <a:latin typeface="-apple-system"/>
              </a:rPr>
              <a:t> (or closing tag), with content in between. Elements can also contain attributes that defines its additional properties. For example, a paragraph, which is represented by the p element.</a:t>
            </a:r>
            <a:endParaRPr lang="en-GB" dirty="0"/>
          </a:p>
        </p:txBody>
      </p:sp>
      <p:sp>
        <p:nvSpPr>
          <p:cNvPr id="4" name="Slide Number Placeholder 3"/>
          <p:cNvSpPr>
            <a:spLocks noGrp="1"/>
          </p:cNvSpPr>
          <p:nvPr>
            <p:ph type="sldNum" sz="quarter" idx="5"/>
          </p:nvPr>
        </p:nvSpPr>
        <p:spPr/>
        <p:txBody>
          <a:bodyPr/>
          <a:lstStyle/>
          <a:p>
            <a:fld id="{35E19A35-E4B5-4136-9C3E-60D263DBCF6A}" type="slidenum">
              <a:rPr lang="en-GB" smtClean="0"/>
              <a:t>13</a:t>
            </a:fld>
            <a:endParaRPr lang="en-GB"/>
          </a:p>
        </p:txBody>
      </p:sp>
    </p:spTree>
    <p:extLst>
      <p:ext uri="{BB962C8B-B14F-4D97-AF65-F5344CB8AC3E}">
        <p14:creationId xmlns:p14="http://schemas.microsoft.com/office/powerpoint/2010/main" val="2454684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Images are a big part of any Web page. It helps to drive your point across and helps to get your site visitor's attention. How do you insert images into your page? </a:t>
            </a:r>
          </a:p>
          <a:p>
            <a:endParaRPr lang="en-GB" dirty="0"/>
          </a:p>
          <a:p>
            <a:r>
              <a:rPr lang="en-GB" dirty="0"/>
              <a:t>You’ll note the </a:t>
            </a:r>
            <a:r>
              <a:rPr lang="en-GB" dirty="0" err="1"/>
              <a:t>img</a:t>
            </a:r>
            <a:r>
              <a:rPr lang="en-GB" dirty="0"/>
              <a:t> tag is self-closing – it doesn’t have a pair tag closing it.</a:t>
            </a:r>
          </a:p>
          <a:p>
            <a:endParaRPr lang="en-GB" dirty="0"/>
          </a:p>
          <a:p>
            <a:r>
              <a:rPr lang="en-GB" dirty="0"/>
              <a:t>The &lt;</a:t>
            </a:r>
            <a:r>
              <a:rPr lang="en-GB" dirty="0" err="1"/>
              <a:t>img</a:t>
            </a:r>
            <a:r>
              <a:rPr lang="en-GB" dirty="0"/>
              <a:t>&gt; tag introduces an image, the attribute </a:t>
            </a:r>
            <a:r>
              <a:rPr lang="en-GB" dirty="0" err="1"/>
              <a:t>src</a:t>
            </a:r>
            <a:r>
              <a:rPr lang="en-GB" dirty="0"/>
              <a:t> or source allows you to point to</a:t>
            </a:r>
          </a:p>
          <a:p>
            <a:r>
              <a:rPr lang="en-GB" dirty="0"/>
              <a:t>your image file. The alt attribute stands for alternative text. This is what shows up when</a:t>
            </a:r>
          </a:p>
          <a:p>
            <a:r>
              <a:rPr lang="en-GB" dirty="0"/>
              <a:t>the image cannot be shown for some reason (slow Internet connection or server is not</a:t>
            </a:r>
          </a:p>
          <a:p>
            <a:r>
              <a:rPr lang="en-GB" dirty="0"/>
              <a:t>responding). The width and height attributes determine the dimensions of the image.</a:t>
            </a:r>
          </a:p>
          <a:p>
            <a:r>
              <a:rPr lang="en-GB" dirty="0"/>
              <a:t>Take a note that you should use the full URL of the image if it is not hosted on the</a:t>
            </a:r>
          </a:p>
          <a:p>
            <a:r>
              <a:rPr lang="en-GB" dirty="0"/>
              <a:t>same directory as your HTML document.</a:t>
            </a:r>
          </a:p>
          <a:p>
            <a:endParaRPr lang="en-GB" dirty="0"/>
          </a:p>
          <a:p>
            <a:r>
              <a:rPr lang="en-GB" dirty="0"/>
              <a:t>Wait…what’s a URL?</a:t>
            </a:r>
          </a:p>
        </p:txBody>
      </p:sp>
      <p:sp>
        <p:nvSpPr>
          <p:cNvPr id="4" name="Slide Number Placeholder 3"/>
          <p:cNvSpPr>
            <a:spLocks noGrp="1"/>
          </p:cNvSpPr>
          <p:nvPr>
            <p:ph type="sldNum" sz="quarter" idx="5"/>
          </p:nvPr>
        </p:nvSpPr>
        <p:spPr/>
        <p:txBody>
          <a:bodyPr/>
          <a:lstStyle/>
          <a:p>
            <a:fld id="{35E19A35-E4B5-4136-9C3E-60D263DBCF6A}" type="slidenum">
              <a:rPr lang="en-GB" smtClean="0"/>
              <a:t>14</a:t>
            </a:fld>
            <a:endParaRPr lang="en-GB"/>
          </a:p>
        </p:txBody>
      </p:sp>
    </p:spTree>
    <p:extLst>
      <p:ext uri="{BB962C8B-B14F-4D97-AF65-F5344CB8AC3E}">
        <p14:creationId xmlns:p14="http://schemas.microsoft.com/office/powerpoint/2010/main" val="20551675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666666"/>
                </a:solidFill>
                <a:effectLst/>
                <a:latin typeface="Arial" panose="020B0604020202020204" pitchFamily="34" charset="0"/>
              </a:rPr>
              <a:t>A URL (Uniform Resource Locator) is a unique identifier used to locate a resource on the Internet. It is also referred to as a web address. URLs consist of multiple parts -- including a protocol and domain name -- that tell a web browser how and where to retrieve a resource.</a:t>
            </a:r>
          </a:p>
          <a:p>
            <a:pPr algn="l"/>
            <a:r>
              <a:rPr lang="en-GB" b="0" i="0" dirty="0">
                <a:solidFill>
                  <a:srgbClr val="666666"/>
                </a:solidFill>
                <a:effectLst/>
                <a:latin typeface="Arial" panose="020B0604020202020204" pitchFamily="34" charset="0"/>
              </a:rPr>
              <a:t>End users use URLs by typing them directly into the address bar of a browser or by clicking a hyperlink found on a webpage, bookmark list, in an email or from another application.</a:t>
            </a:r>
          </a:p>
          <a:p>
            <a:pPr algn="l"/>
            <a:endParaRPr lang="en-GB" b="0" i="0" dirty="0">
              <a:solidFill>
                <a:srgbClr val="666666"/>
              </a:solidFill>
              <a:effectLst/>
              <a:latin typeface="Arial" panose="020B0604020202020204" pitchFamily="34" charset="0"/>
            </a:endParaRPr>
          </a:p>
          <a:p>
            <a:pPr algn="l"/>
            <a:r>
              <a:rPr lang="en-GB" b="0" i="0" dirty="0">
                <a:solidFill>
                  <a:srgbClr val="666666"/>
                </a:solidFill>
                <a:effectLst/>
                <a:latin typeface="Arial" panose="020B0604020202020204" pitchFamily="34" charset="0"/>
              </a:rPr>
              <a:t>The URL contains the name of the </a:t>
            </a:r>
            <a:r>
              <a:rPr lang="en-GB" b="0" i="0" u="sng" dirty="0">
                <a:solidFill>
                  <a:srgbClr val="007CAD"/>
                </a:solidFill>
                <a:effectLst/>
                <a:latin typeface="Arial" panose="020B0604020202020204" pitchFamily="34" charset="0"/>
                <a:hlinkClick r:id="rId3"/>
              </a:rPr>
              <a:t>protocol</a:t>
            </a:r>
            <a:r>
              <a:rPr lang="en-GB" b="0" i="0" dirty="0">
                <a:solidFill>
                  <a:srgbClr val="666666"/>
                </a:solidFill>
                <a:effectLst/>
                <a:latin typeface="Arial" panose="020B0604020202020204" pitchFamily="34" charset="0"/>
              </a:rPr>
              <a:t> needed to access a resource, as well as a resource name. The first part of a URL identifies what protocol to use as the primary access medium. The second part identifies the </a:t>
            </a:r>
            <a:r>
              <a:rPr lang="en-GB" b="0" i="0" u="sng" dirty="0">
                <a:solidFill>
                  <a:srgbClr val="007CAD"/>
                </a:solidFill>
                <a:effectLst/>
                <a:latin typeface="Arial" panose="020B0604020202020204" pitchFamily="34" charset="0"/>
                <a:hlinkClick r:id="rId4"/>
              </a:rPr>
              <a:t>IP address</a:t>
            </a:r>
            <a:r>
              <a:rPr lang="en-GB" b="0" i="0" dirty="0">
                <a:solidFill>
                  <a:srgbClr val="666666"/>
                </a:solidFill>
                <a:effectLst/>
                <a:latin typeface="Arial" panose="020B0604020202020204" pitchFamily="34" charset="0"/>
              </a:rPr>
              <a:t> or domain name -- and possibly subdomain -- where the resource is located.</a:t>
            </a:r>
          </a:p>
          <a:p>
            <a:endParaRPr lang="en-GB" dirty="0"/>
          </a:p>
        </p:txBody>
      </p:sp>
      <p:sp>
        <p:nvSpPr>
          <p:cNvPr id="4" name="Slide Number Placeholder 3"/>
          <p:cNvSpPr>
            <a:spLocks noGrp="1"/>
          </p:cNvSpPr>
          <p:nvPr>
            <p:ph type="sldNum" sz="quarter" idx="5"/>
          </p:nvPr>
        </p:nvSpPr>
        <p:spPr/>
        <p:txBody>
          <a:bodyPr/>
          <a:lstStyle/>
          <a:p>
            <a:fld id="{35E19A35-E4B5-4136-9C3E-60D263DBCF6A}" type="slidenum">
              <a:rPr lang="en-GB" smtClean="0"/>
              <a:t>15</a:t>
            </a:fld>
            <a:endParaRPr lang="en-GB"/>
          </a:p>
        </p:txBody>
      </p:sp>
    </p:spTree>
    <p:extLst>
      <p:ext uri="{BB962C8B-B14F-4D97-AF65-F5344CB8AC3E}">
        <p14:creationId xmlns:p14="http://schemas.microsoft.com/office/powerpoint/2010/main" val="9209547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It is very important that you should fill in the alt attribute. At the very least, it would give people an idea what the image is all about, even if they are not able to see it. However, the alt attribute, which is most often mistakenly called the alt tag, also serves other purposes. For example: </a:t>
            </a:r>
          </a:p>
          <a:p>
            <a:pPr marL="228600" indent="-228600">
              <a:buAutoNum type="arabicPeriod"/>
            </a:pPr>
            <a:r>
              <a:rPr lang="en-GB" dirty="0"/>
              <a:t>A blind person accessing your Web site via a screen reader will hear the alt attribute, allowing him or her to "see" the image you have included in your page. </a:t>
            </a:r>
          </a:p>
          <a:p>
            <a:pPr marL="228600" indent="-228600">
              <a:buAutoNum type="arabicPeriod"/>
            </a:pPr>
            <a:r>
              <a:rPr lang="en-GB" dirty="0"/>
              <a:t>2. </a:t>
            </a:r>
            <a:r>
              <a:rPr lang="en-GB" dirty="0" err="1"/>
              <a:t>Text­based</a:t>
            </a:r>
            <a:r>
              <a:rPr lang="en-GB" dirty="0"/>
              <a:t> browsers and search engine spiders will be able to read the alt attribute. </a:t>
            </a:r>
          </a:p>
          <a:p>
            <a:pPr marL="228600" indent="-228600">
              <a:buAutoNum type="arabicPeriod"/>
            </a:pPr>
            <a:endParaRPr lang="en-GB" dirty="0"/>
          </a:p>
          <a:p>
            <a:pPr marL="228600" indent="-228600">
              <a:buAutoNum type="arabicPeriod"/>
            </a:pPr>
            <a:r>
              <a:rPr lang="en-GB" dirty="0"/>
              <a:t>When inserting an image, it would be a good practice to specify the width and height of the image. This way, the browser will know just how much space to leave for your image. This means that even though your image does not load right away, the page will still be properly laid out as if the image has already completely loaded. It is also important to use the right proportions so that your image does not look distorted. For example, if you have an image that is 200 pixels wide and 200 pixels high, specifying a width and height of 200 pixels and 100 pixels respectively will result in the page showing a deformed image.</a:t>
            </a:r>
          </a:p>
        </p:txBody>
      </p:sp>
      <p:sp>
        <p:nvSpPr>
          <p:cNvPr id="4" name="Slide Number Placeholder 3"/>
          <p:cNvSpPr>
            <a:spLocks noGrp="1"/>
          </p:cNvSpPr>
          <p:nvPr>
            <p:ph type="sldNum" sz="quarter" idx="5"/>
          </p:nvPr>
        </p:nvSpPr>
        <p:spPr/>
        <p:txBody>
          <a:bodyPr/>
          <a:lstStyle/>
          <a:p>
            <a:fld id="{35E19A35-E4B5-4136-9C3E-60D263DBCF6A}" type="slidenum">
              <a:rPr lang="en-GB" smtClean="0"/>
              <a:t>16</a:t>
            </a:fld>
            <a:endParaRPr lang="en-GB"/>
          </a:p>
        </p:txBody>
      </p:sp>
    </p:spTree>
    <p:extLst>
      <p:ext uri="{BB962C8B-B14F-4D97-AF65-F5344CB8AC3E}">
        <p14:creationId xmlns:p14="http://schemas.microsoft.com/office/powerpoint/2010/main" val="16049551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Find a picture on the internet and copy the URL (make sure the URL ends in</a:t>
            </a:r>
            <a:r>
              <a:rPr lang="en-GB" b="1" dirty="0"/>
              <a:t> .jpg</a:t>
            </a:r>
            <a:r>
              <a:rPr lang="en-GB" dirty="0"/>
              <a:t>)</a:t>
            </a:r>
          </a:p>
          <a:p>
            <a:endParaRPr lang="en-GB" dirty="0"/>
          </a:p>
          <a:p>
            <a:r>
              <a:rPr lang="en-GB" dirty="0"/>
              <a:t>You’ll probably note that the picture looks a bit distorted, unless you picked a square picture. Don’t worry, we’ll fix that later.</a:t>
            </a:r>
          </a:p>
        </p:txBody>
      </p:sp>
      <p:sp>
        <p:nvSpPr>
          <p:cNvPr id="4" name="Slide Number Placeholder 3"/>
          <p:cNvSpPr>
            <a:spLocks noGrp="1"/>
          </p:cNvSpPr>
          <p:nvPr>
            <p:ph type="sldNum" sz="quarter" idx="5"/>
          </p:nvPr>
        </p:nvSpPr>
        <p:spPr/>
        <p:txBody>
          <a:bodyPr/>
          <a:lstStyle/>
          <a:p>
            <a:fld id="{35E19A35-E4B5-4136-9C3E-60D263DBCF6A}" type="slidenum">
              <a:rPr lang="en-GB" smtClean="0"/>
              <a:t>17</a:t>
            </a:fld>
            <a:endParaRPr lang="en-GB"/>
          </a:p>
        </p:txBody>
      </p:sp>
    </p:spTree>
    <p:extLst>
      <p:ext uri="{BB962C8B-B14F-4D97-AF65-F5344CB8AC3E}">
        <p14:creationId xmlns:p14="http://schemas.microsoft.com/office/powerpoint/2010/main" val="29288262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As you already know, links are a vital part</a:t>
            </a:r>
          </a:p>
          <a:p>
            <a:endParaRPr lang="en-GB" dirty="0"/>
          </a:p>
          <a:p>
            <a:r>
              <a:rPr lang="en-GB" dirty="0"/>
              <a:t>The most common type of link is the text link. These are text that are usually rendered</a:t>
            </a:r>
          </a:p>
          <a:p>
            <a:r>
              <a:rPr lang="en-GB" dirty="0"/>
              <a:t>underlined and in blue, and allows you to visit a linked resource.</a:t>
            </a:r>
          </a:p>
          <a:p>
            <a:r>
              <a:rPr lang="en-GB" dirty="0"/>
              <a:t>To create a simple text link, use the &lt;a&gt; tag by following this syntax:</a:t>
            </a:r>
          </a:p>
          <a:p>
            <a:r>
              <a:rPr lang="en-GB" dirty="0"/>
              <a:t>&lt;a </a:t>
            </a:r>
            <a:r>
              <a:rPr lang="en-GB" dirty="0" err="1"/>
              <a:t>href</a:t>
            </a:r>
            <a:r>
              <a:rPr lang="en-GB" dirty="0"/>
              <a:t>="URL of page you want to link to"&gt;link text&lt;/a&gt;</a:t>
            </a:r>
          </a:p>
          <a:p>
            <a:r>
              <a:rPr lang="en-GB" dirty="0"/>
              <a:t>What does this syntax mean?</a:t>
            </a:r>
          </a:p>
          <a:p>
            <a:r>
              <a:rPr lang="en-GB" dirty="0"/>
              <a:t>● The &lt;a&gt; tag opens the link element.</a:t>
            </a:r>
          </a:p>
          <a:p>
            <a:r>
              <a:rPr lang="en-GB" dirty="0"/>
              <a:t>● The </a:t>
            </a:r>
            <a:r>
              <a:rPr lang="en-GB" dirty="0" err="1"/>
              <a:t>href</a:t>
            </a:r>
            <a:r>
              <a:rPr lang="en-GB" dirty="0"/>
              <a:t> attribute will tell you the destination of the link.</a:t>
            </a:r>
          </a:p>
          <a:p>
            <a:r>
              <a:rPr lang="en-GB" dirty="0"/>
              <a:t>● The "link text" could be anything from a simple description of the linked page to</a:t>
            </a:r>
          </a:p>
          <a:p>
            <a:r>
              <a:rPr lang="en-GB" dirty="0"/>
              <a:t>something like "click here" or "visit the page."</a:t>
            </a:r>
          </a:p>
          <a:p>
            <a:r>
              <a:rPr lang="en-GB" dirty="0"/>
              <a:t>● The &lt;/a&gt; tag closes the element.</a:t>
            </a:r>
          </a:p>
          <a:p>
            <a:r>
              <a:rPr lang="en-GB" dirty="0"/>
              <a:t> of Web pages. Links allow you to move smoothly from one page to another. It allows you to navigate from page to page. It also enables you to get more information about a certain topic.</a:t>
            </a:r>
          </a:p>
        </p:txBody>
      </p:sp>
      <p:sp>
        <p:nvSpPr>
          <p:cNvPr id="4" name="Slide Number Placeholder 3"/>
          <p:cNvSpPr>
            <a:spLocks noGrp="1"/>
          </p:cNvSpPr>
          <p:nvPr>
            <p:ph type="sldNum" sz="quarter" idx="5"/>
          </p:nvPr>
        </p:nvSpPr>
        <p:spPr/>
        <p:txBody>
          <a:bodyPr/>
          <a:lstStyle/>
          <a:p>
            <a:fld id="{35E19A35-E4B5-4136-9C3E-60D263DBCF6A}" type="slidenum">
              <a:rPr lang="en-GB" smtClean="0"/>
              <a:t>18</a:t>
            </a:fld>
            <a:endParaRPr lang="en-GB"/>
          </a:p>
        </p:txBody>
      </p:sp>
    </p:spTree>
    <p:extLst>
      <p:ext uri="{BB962C8B-B14F-4D97-AF65-F5344CB8AC3E}">
        <p14:creationId xmlns:p14="http://schemas.microsoft.com/office/powerpoint/2010/main" val="14382957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Clicking on that link will take you to http://www.google.com. Take note that the destination URL does not have to be an HTML page or a Web page. Links could take you to an image file, a Word document, a PDF file, or even audio, video and other multimedia files. </a:t>
            </a:r>
          </a:p>
        </p:txBody>
      </p:sp>
      <p:sp>
        <p:nvSpPr>
          <p:cNvPr id="4" name="Slide Number Placeholder 3"/>
          <p:cNvSpPr>
            <a:spLocks noGrp="1"/>
          </p:cNvSpPr>
          <p:nvPr>
            <p:ph type="sldNum" sz="quarter" idx="5"/>
          </p:nvPr>
        </p:nvSpPr>
        <p:spPr/>
        <p:txBody>
          <a:bodyPr/>
          <a:lstStyle/>
          <a:p>
            <a:fld id="{35E19A35-E4B5-4136-9C3E-60D263DBCF6A}" type="slidenum">
              <a:rPr lang="en-GB" smtClean="0"/>
              <a:t>19</a:t>
            </a:fld>
            <a:endParaRPr lang="en-GB"/>
          </a:p>
        </p:txBody>
      </p:sp>
    </p:spTree>
    <p:extLst>
      <p:ext uri="{BB962C8B-B14F-4D97-AF65-F5344CB8AC3E}">
        <p14:creationId xmlns:p14="http://schemas.microsoft.com/office/powerpoint/2010/main" val="23024144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HTML is actually shorthand for Hypertext Markup Language. It is the language of Web pages that tells a browser how to display certain elements, such as text and images through the use of codes and symbols. HTML is the standard when it comes to creating Web pages. The World Wide Web Consortium, or W3C recommends it. Being such, most browsers implement HTML to help display Web pages more or less uniformly.</a:t>
            </a:r>
          </a:p>
        </p:txBody>
      </p:sp>
      <p:sp>
        <p:nvSpPr>
          <p:cNvPr id="4" name="Slide Number Placeholder 3"/>
          <p:cNvSpPr>
            <a:spLocks noGrp="1"/>
          </p:cNvSpPr>
          <p:nvPr>
            <p:ph type="sldNum" sz="quarter" idx="5"/>
          </p:nvPr>
        </p:nvSpPr>
        <p:spPr/>
        <p:txBody>
          <a:bodyPr/>
          <a:lstStyle/>
          <a:p>
            <a:fld id="{35E19A35-E4B5-4136-9C3E-60D263DBCF6A}" type="slidenum">
              <a:rPr lang="en-GB" smtClean="0"/>
              <a:t>2</a:t>
            </a:fld>
            <a:endParaRPr lang="en-GB"/>
          </a:p>
        </p:txBody>
      </p:sp>
    </p:spTree>
    <p:extLst>
      <p:ext uri="{BB962C8B-B14F-4D97-AF65-F5344CB8AC3E}">
        <p14:creationId xmlns:p14="http://schemas.microsoft.com/office/powerpoint/2010/main" val="31706458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It’s possible to make a link when clicking on an image</a:t>
            </a:r>
          </a:p>
          <a:p>
            <a:r>
              <a:rPr lang="en-GB" dirty="0"/>
              <a:t>Remember you can nest HTML elements….</a:t>
            </a:r>
          </a:p>
          <a:p>
            <a:endParaRPr lang="en-GB" dirty="0"/>
          </a:p>
          <a:p>
            <a:r>
              <a:rPr lang="en-GB" dirty="0"/>
              <a:t>Give it a try for yourself now…</a:t>
            </a:r>
          </a:p>
          <a:p>
            <a:endParaRPr lang="en-GB" dirty="0"/>
          </a:p>
          <a:p>
            <a:r>
              <a:rPr lang="en-GB" dirty="0"/>
              <a:t>(click to reveal answer)</a:t>
            </a:r>
          </a:p>
        </p:txBody>
      </p:sp>
      <p:sp>
        <p:nvSpPr>
          <p:cNvPr id="4" name="Slide Number Placeholder 3"/>
          <p:cNvSpPr>
            <a:spLocks noGrp="1"/>
          </p:cNvSpPr>
          <p:nvPr>
            <p:ph type="sldNum" sz="quarter" idx="5"/>
          </p:nvPr>
        </p:nvSpPr>
        <p:spPr/>
        <p:txBody>
          <a:bodyPr/>
          <a:lstStyle/>
          <a:p>
            <a:fld id="{35E19A35-E4B5-4136-9C3E-60D263DBCF6A}" type="slidenum">
              <a:rPr lang="en-GB" smtClean="0"/>
              <a:t>20</a:t>
            </a:fld>
            <a:endParaRPr lang="en-GB"/>
          </a:p>
        </p:txBody>
      </p:sp>
    </p:spTree>
    <p:extLst>
      <p:ext uri="{BB962C8B-B14F-4D97-AF65-F5344CB8AC3E}">
        <p14:creationId xmlns:p14="http://schemas.microsoft.com/office/powerpoint/2010/main" val="6616753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Tables enable you to easily present data and information in such a way that it is also easy to read and understand. Tables are just a collection of cells. Or to be more accurate, it is just columns and rows of cells that contain information such as text, numbers, links, other tables, images and other content. We are not going to make you think, however, that tables are a breeze to create in HTML. As you have more cells, columns and rows, you will find that the code you have to write becomes a little bit more unwieldy too. Nevertheless, knowing the basics and practicing would allow you to get tables right.</a:t>
            </a:r>
          </a:p>
        </p:txBody>
      </p:sp>
      <p:sp>
        <p:nvSpPr>
          <p:cNvPr id="4" name="Slide Number Placeholder 3"/>
          <p:cNvSpPr>
            <a:spLocks noGrp="1"/>
          </p:cNvSpPr>
          <p:nvPr>
            <p:ph type="sldNum" sz="quarter" idx="5"/>
          </p:nvPr>
        </p:nvSpPr>
        <p:spPr/>
        <p:txBody>
          <a:bodyPr/>
          <a:lstStyle/>
          <a:p>
            <a:fld id="{35E19A35-E4B5-4136-9C3E-60D263DBCF6A}" type="slidenum">
              <a:rPr lang="en-GB" smtClean="0"/>
              <a:t>21</a:t>
            </a:fld>
            <a:endParaRPr lang="en-GB"/>
          </a:p>
        </p:txBody>
      </p:sp>
    </p:spTree>
    <p:extLst>
      <p:ext uri="{BB962C8B-B14F-4D97-AF65-F5344CB8AC3E}">
        <p14:creationId xmlns:p14="http://schemas.microsoft.com/office/powerpoint/2010/main" val="33454812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First, let us be clear that tables are not to be used for </a:t>
            </a:r>
            <a:r>
              <a:rPr lang="en-GB" dirty="0" err="1"/>
              <a:t>layouting</a:t>
            </a:r>
            <a:r>
              <a:rPr lang="en-GB" dirty="0"/>
              <a:t>, formatting and positioning. For example, if you need to have a block quote, or spaces around images, do not use a table for it, you can get similar results using other HTML tags. You should only use tables if you have to present data. If your content makes sense when you use a spreadsheet to present it, then you should use a table to put it on an HTML document.</a:t>
            </a:r>
          </a:p>
          <a:p>
            <a:endParaRPr lang="en-GB" dirty="0"/>
          </a:p>
          <a:p>
            <a:r>
              <a:rPr lang="en-GB" dirty="0"/>
              <a:t>This is vitally important. Tables are not for layout – they are for presenting tabular data ONLY</a:t>
            </a:r>
          </a:p>
        </p:txBody>
      </p:sp>
      <p:sp>
        <p:nvSpPr>
          <p:cNvPr id="4" name="Slide Number Placeholder 3"/>
          <p:cNvSpPr>
            <a:spLocks noGrp="1"/>
          </p:cNvSpPr>
          <p:nvPr>
            <p:ph type="sldNum" sz="quarter" idx="5"/>
          </p:nvPr>
        </p:nvSpPr>
        <p:spPr/>
        <p:txBody>
          <a:bodyPr/>
          <a:lstStyle/>
          <a:p>
            <a:fld id="{35E19A35-E4B5-4136-9C3E-60D263DBCF6A}" type="slidenum">
              <a:rPr lang="en-GB" smtClean="0"/>
              <a:t>22</a:t>
            </a:fld>
            <a:endParaRPr lang="en-GB"/>
          </a:p>
        </p:txBody>
      </p:sp>
    </p:spTree>
    <p:extLst>
      <p:ext uri="{BB962C8B-B14F-4D97-AF65-F5344CB8AC3E}">
        <p14:creationId xmlns:p14="http://schemas.microsoft.com/office/powerpoint/2010/main" val="177495565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&lt;table&gt; tag defines all tables in an HTML document. To make it easier for you to</a:t>
            </a:r>
          </a:p>
          <a:p>
            <a:r>
              <a:rPr lang="en-GB" dirty="0"/>
              <a:t>hard­code your table, you should always remember that HTML tables work first with</a:t>
            </a:r>
          </a:p>
          <a:p>
            <a:r>
              <a:rPr lang="en-GB" dirty="0"/>
              <a:t>rows (designated by the &lt;tr&gt; tag) , then columns (defined by the &lt;td&gt; tag).</a:t>
            </a:r>
          </a:p>
          <a:p>
            <a:endParaRPr lang="en-GB" dirty="0"/>
          </a:p>
          <a:p>
            <a:r>
              <a:rPr lang="en-GB" dirty="0"/>
              <a:t>This code produces the table on the right. Go ahead and add it to your index.html file!</a:t>
            </a:r>
          </a:p>
        </p:txBody>
      </p:sp>
      <p:sp>
        <p:nvSpPr>
          <p:cNvPr id="4" name="Slide Number Placeholder 3"/>
          <p:cNvSpPr>
            <a:spLocks noGrp="1"/>
          </p:cNvSpPr>
          <p:nvPr>
            <p:ph type="sldNum" sz="quarter" idx="5"/>
          </p:nvPr>
        </p:nvSpPr>
        <p:spPr/>
        <p:txBody>
          <a:bodyPr/>
          <a:lstStyle/>
          <a:p>
            <a:fld id="{35E19A35-E4B5-4136-9C3E-60D263DBCF6A}" type="slidenum">
              <a:rPr lang="en-GB" smtClean="0"/>
              <a:t>23</a:t>
            </a:fld>
            <a:endParaRPr lang="en-GB"/>
          </a:p>
        </p:txBody>
      </p:sp>
    </p:spTree>
    <p:extLst>
      <p:ext uri="{BB962C8B-B14F-4D97-AF65-F5344CB8AC3E}">
        <p14:creationId xmlns:p14="http://schemas.microsoft.com/office/powerpoint/2010/main" val="409118500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If you need another column you’d just add another &lt;td&gt;. The number of &lt;td&gt; lines would correspond with the number of columns..</a:t>
            </a:r>
          </a:p>
          <a:p>
            <a:endParaRPr lang="en-GB" dirty="0"/>
          </a:p>
          <a:p>
            <a:r>
              <a:rPr lang="en-GB" dirty="0"/>
              <a:t>Now, how do we create more rows?</a:t>
            </a:r>
          </a:p>
          <a:p>
            <a:r>
              <a:rPr lang="en-GB" dirty="0"/>
              <a:t>A: Add another &lt;tr&gt; with the same number of &lt;td&gt;</a:t>
            </a:r>
          </a:p>
          <a:p>
            <a:endParaRPr lang="en-GB" dirty="0"/>
          </a:p>
          <a:p>
            <a:r>
              <a:rPr lang="en-GB" dirty="0"/>
              <a:t>Open up your index.html file and add multiple rows and columns. Whilst we’re here, what’s that “border” attribute about? The border attribute displays the grid lines or border of your table. If you do not want borders for your table, you can just omit the border attribute or set its value to zero. Conversely, if you want a thicker border on your table, you can put in a higher value for your border attribute. Give it a go.</a:t>
            </a:r>
          </a:p>
        </p:txBody>
      </p:sp>
      <p:sp>
        <p:nvSpPr>
          <p:cNvPr id="4" name="Slide Number Placeholder 3"/>
          <p:cNvSpPr>
            <a:spLocks noGrp="1"/>
          </p:cNvSpPr>
          <p:nvPr>
            <p:ph type="sldNum" sz="quarter" idx="5"/>
          </p:nvPr>
        </p:nvSpPr>
        <p:spPr/>
        <p:txBody>
          <a:bodyPr/>
          <a:lstStyle/>
          <a:p>
            <a:fld id="{35E19A35-E4B5-4136-9C3E-60D263DBCF6A}" type="slidenum">
              <a:rPr lang="en-GB" smtClean="0"/>
              <a:t>24</a:t>
            </a:fld>
            <a:endParaRPr lang="en-GB"/>
          </a:p>
        </p:txBody>
      </p:sp>
    </p:spTree>
    <p:extLst>
      <p:ext uri="{BB962C8B-B14F-4D97-AF65-F5344CB8AC3E}">
        <p14:creationId xmlns:p14="http://schemas.microsoft.com/office/powerpoint/2010/main" val="200699367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If you need to include headers in your table, you would need to use the tag instead of the tag in your first set. For example, to create the following table you would use the code on the right.</a:t>
            </a:r>
          </a:p>
          <a:p>
            <a:endParaRPr lang="en-GB" dirty="0"/>
          </a:p>
          <a:p>
            <a:r>
              <a:rPr lang="en-GB" dirty="0"/>
              <a:t>NOTE: can use &lt;</a:t>
            </a:r>
            <a:r>
              <a:rPr lang="en-GB" dirty="0" err="1"/>
              <a:t>thead</a:t>
            </a:r>
            <a:r>
              <a:rPr lang="en-GB" dirty="0"/>
              <a:t>&gt; instead of &lt;tr&gt; for first row – it renders the same</a:t>
            </a:r>
          </a:p>
        </p:txBody>
      </p:sp>
      <p:sp>
        <p:nvSpPr>
          <p:cNvPr id="4" name="Slide Number Placeholder 3"/>
          <p:cNvSpPr>
            <a:spLocks noGrp="1"/>
          </p:cNvSpPr>
          <p:nvPr>
            <p:ph type="sldNum" sz="quarter" idx="5"/>
          </p:nvPr>
        </p:nvSpPr>
        <p:spPr/>
        <p:txBody>
          <a:bodyPr/>
          <a:lstStyle/>
          <a:p>
            <a:fld id="{35E19A35-E4B5-4136-9C3E-60D263DBCF6A}" type="slidenum">
              <a:rPr lang="en-GB" smtClean="0"/>
              <a:t>25</a:t>
            </a:fld>
            <a:endParaRPr lang="en-GB"/>
          </a:p>
        </p:txBody>
      </p:sp>
    </p:spTree>
    <p:extLst>
      <p:ext uri="{BB962C8B-B14F-4D97-AF65-F5344CB8AC3E}">
        <p14:creationId xmlns:p14="http://schemas.microsoft.com/office/powerpoint/2010/main" val="137505747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There are times when you need to have headers or cells that spans two or more rows or columns. You can accomplish this using </a:t>
            </a:r>
            <a:r>
              <a:rPr lang="en-GB" dirty="0" err="1"/>
              <a:t>colspan</a:t>
            </a:r>
            <a:r>
              <a:rPr lang="en-GB" dirty="0"/>
              <a:t> or </a:t>
            </a:r>
            <a:r>
              <a:rPr lang="en-GB" dirty="0" err="1"/>
              <a:t>rowspan</a:t>
            </a:r>
            <a:r>
              <a:rPr lang="en-GB" dirty="0"/>
              <a:t>.</a:t>
            </a:r>
          </a:p>
        </p:txBody>
      </p:sp>
      <p:sp>
        <p:nvSpPr>
          <p:cNvPr id="4" name="Slide Number Placeholder 3"/>
          <p:cNvSpPr>
            <a:spLocks noGrp="1"/>
          </p:cNvSpPr>
          <p:nvPr>
            <p:ph type="sldNum" sz="quarter" idx="5"/>
          </p:nvPr>
        </p:nvSpPr>
        <p:spPr/>
        <p:txBody>
          <a:bodyPr/>
          <a:lstStyle/>
          <a:p>
            <a:fld id="{35E19A35-E4B5-4136-9C3E-60D263DBCF6A}" type="slidenum">
              <a:rPr lang="en-GB" smtClean="0"/>
              <a:t>26</a:t>
            </a:fld>
            <a:endParaRPr lang="en-GB"/>
          </a:p>
        </p:txBody>
      </p:sp>
    </p:spTree>
    <p:extLst>
      <p:ext uri="{BB962C8B-B14F-4D97-AF65-F5344CB8AC3E}">
        <p14:creationId xmlns:p14="http://schemas.microsoft.com/office/powerpoint/2010/main" val="17571940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5E19A35-E4B5-4136-9C3E-60D263DBCF6A}" type="slidenum">
              <a:rPr lang="en-GB" smtClean="0"/>
              <a:t>27</a:t>
            </a:fld>
            <a:endParaRPr lang="en-GB"/>
          </a:p>
        </p:txBody>
      </p:sp>
    </p:spTree>
    <p:extLst>
      <p:ext uri="{BB962C8B-B14F-4D97-AF65-F5344CB8AC3E}">
        <p14:creationId xmlns:p14="http://schemas.microsoft.com/office/powerpoint/2010/main" val="358110493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As you can see, HTML tables are very flexible. Aside from allowing you to have exactly the cells, rows and columns that you need, you can also put in any data you want. For example, you could have words, paragraphs, bulleted lists and even another table within a table.</a:t>
            </a:r>
          </a:p>
          <a:p>
            <a:endParaRPr lang="en-GB" dirty="0"/>
          </a:p>
          <a:p>
            <a:r>
              <a:rPr lang="en-GB" dirty="0"/>
              <a:t>We’ve not spoken of other table attributes like cellpadding, but you get the idea.</a:t>
            </a:r>
          </a:p>
        </p:txBody>
      </p:sp>
      <p:sp>
        <p:nvSpPr>
          <p:cNvPr id="4" name="Slide Number Placeholder 3"/>
          <p:cNvSpPr>
            <a:spLocks noGrp="1"/>
          </p:cNvSpPr>
          <p:nvPr>
            <p:ph type="sldNum" sz="quarter" idx="5"/>
          </p:nvPr>
        </p:nvSpPr>
        <p:spPr/>
        <p:txBody>
          <a:bodyPr/>
          <a:lstStyle/>
          <a:p>
            <a:fld id="{35E19A35-E4B5-4136-9C3E-60D263DBCF6A}" type="slidenum">
              <a:rPr lang="en-GB" smtClean="0"/>
              <a:t>28</a:t>
            </a:fld>
            <a:endParaRPr lang="en-GB"/>
          </a:p>
        </p:txBody>
      </p:sp>
    </p:spTree>
    <p:extLst>
      <p:ext uri="{BB962C8B-B14F-4D97-AF65-F5344CB8AC3E}">
        <p14:creationId xmlns:p14="http://schemas.microsoft.com/office/powerpoint/2010/main" val="138471935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HTML forms provide a great way to capture data from your web site. A form in an HTML page can be used to submit data to a server for further processing</a:t>
            </a:r>
          </a:p>
        </p:txBody>
      </p:sp>
      <p:sp>
        <p:nvSpPr>
          <p:cNvPr id="4" name="Slide Number Placeholder 3"/>
          <p:cNvSpPr>
            <a:spLocks noGrp="1"/>
          </p:cNvSpPr>
          <p:nvPr>
            <p:ph type="sldNum" sz="quarter" idx="5"/>
          </p:nvPr>
        </p:nvSpPr>
        <p:spPr/>
        <p:txBody>
          <a:bodyPr/>
          <a:lstStyle/>
          <a:p>
            <a:fld id="{35E19A35-E4B5-4136-9C3E-60D263DBCF6A}" type="slidenum">
              <a:rPr lang="en-GB" smtClean="0"/>
              <a:t>29</a:t>
            </a:fld>
            <a:endParaRPr lang="en-GB"/>
          </a:p>
        </p:txBody>
      </p:sp>
    </p:spTree>
    <p:extLst>
      <p:ext uri="{BB962C8B-B14F-4D97-AF65-F5344CB8AC3E}">
        <p14:creationId xmlns:p14="http://schemas.microsoft.com/office/powerpoint/2010/main" val="34383854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You can start with using Notepad, a text editor that is included in your Windows installation. If you are not using Windows, or if you prefer other text editors, there is a lot of free software that you can download from the Internet. Or you could get one of those HTML or WYSIWYG editors. WYSIWYG stands for "what you see is what you get." Think of it as a layout tool that allows you to easily create an HTML page and format it without bothering too much about tags and elements. So we do recommend hard­coding if you are still learning. Hard­coding means to write HTML using a text editor. There are two things that you need to know to get started with HTML: 1. The basic tags and elements. 2. The structure of an HTML page</a:t>
            </a:r>
          </a:p>
          <a:p>
            <a:endParaRPr lang="en-GB" dirty="0"/>
          </a:p>
        </p:txBody>
      </p:sp>
      <p:sp>
        <p:nvSpPr>
          <p:cNvPr id="4" name="Slide Number Placeholder 3"/>
          <p:cNvSpPr>
            <a:spLocks noGrp="1"/>
          </p:cNvSpPr>
          <p:nvPr>
            <p:ph type="sldNum" sz="quarter" idx="5"/>
          </p:nvPr>
        </p:nvSpPr>
        <p:spPr/>
        <p:txBody>
          <a:bodyPr/>
          <a:lstStyle/>
          <a:p>
            <a:fld id="{35E19A35-E4B5-4136-9C3E-60D263DBCF6A}" type="slidenum">
              <a:rPr lang="en-GB" smtClean="0"/>
              <a:t>3</a:t>
            </a:fld>
            <a:endParaRPr lang="en-GB"/>
          </a:p>
        </p:txBody>
      </p:sp>
    </p:spTree>
    <p:extLst>
      <p:ext uri="{BB962C8B-B14F-4D97-AF65-F5344CB8AC3E}">
        <p14:creationId xmlns:p14="http://schemas.microsoft.com/office/powerpoint/2010/main" val="26433832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GB" sz="1200" dirty="0"/>
              <a:t>Each HTML form is introduced by the</a:t>
            </a:r>
            <a:r>
              <a:rPr lang="en-GB" sz="1200" b="1" dirty="0"/>
              <a:t> &lt;form&gt; </a:t>
            </a:r>
            <a:r>
              <a:rPr lang="en-GB" sz="1200" dirty="0"/>
              <a:t>tag, and is made up of different input elements. The</a:t>
            </a:r>
            <a:r>
              <a:rPr lang="en-GB" sz="1200" b="1" dirty="0"/>
              <a:t> &lt;form&gt; </a:t>
            </a:r>
            <a:r>
              <a:rPr lang="en-GB" sz="1200" dirty="0"/>
              <a:t>tag has several attributes that would tell the browser what to do with the information that is entered in the different fields. These attributes are:</a:t>
            </a:r>
          </a:p>
          <a:p>
            <a:r>
              <a:rPr lang="en-GB" sz="1200" dirty="0"/>
              <a:t>action</a:t>
            </a:r>
          </a:p>
          <a:p>
            <a:r>
              <a:rPr lang="en-GB" sz="1200" dirty="0"/>
              <a:t>method</a:t>
            </a:r>
          </a:p>
          <a:p>
            <a:pPr marL="0" indent="0">
              <a:buNone/>
            </a:pPr>
            <a:r>
              <a:rPr lang="en-GB" sz="1200" dirty="0"/>
              <a:t>The action attribute tells your browser the location of the script that you are going to use to process the form. On the other hand, the method attribute has two possible values, </a:t>
            </a:r>
            <a:r>
              <a:rPr lang="en-GB" sz="1200" b="1" dirty="0"/>
              <a:t>method=get </a:t>
            </a:r>
            <a:r>
              <a:rPr lang="en-GB" sz="1200" dirty="0"/>
              <a:t>or </a:t>
            </a:r>
            <a:r>
              <a:rPr lang="en-GB" sz="1200" b="1" dirty="0"/>
              <a:t>method=post</a:t>
            </a:r>
            <a:r>
              <a:rPr lang="en-GB" sz="1200" dirty="0"/>
              <a:t>, both of which specify a method of submitting data to the script you have specified in the action attribute.</a:t>
            </a:r>
          </a:p>
          <a:p>
            <a:endParaRPr lang="en-GB" dirty="0"/>
          </a:p>
        </p:txBody>
      </p:sp>
      <p:sp>
        <p:nvSpPr>
          <p:cNvPr id="4" name="Slide Number Placeholder 3"/>
          <p:cNvSpPr>
            <a:spLocks noGrp="1"/>
          </p:cNvSpPr>
          <p:nvPr>
            <p:ph type="sldNum" sz="quarter" idx="5"/>
          </p:nvPr>
        </p:nvSpPr>
        <p:spPr/>
        <p:txBody>
          <a:bodyPr/>
          <a:lstStyle/>
          <a:p>
            <a:fld id="{35E19A35-E4B5-4136-9C3E-60D263DBCF6A}" type="slidenum">
              <a:rPr lang="en-GB" smtClean="0"/>
              <a:t>30</a:t>
            </a:fld>
            <a:endParaRPr lang="en-GB"/>
          </a:p>
        </p:txBody>
      </p:sp>
    </p:spTree>
    <p:extLst>
      <p:ext uri="{BB962C8B-B14F-4D97-AF65-F5344CB8AC3E}">
        <p14:creationId xmlns:p14="http://schemas.microsoft.com/office/powerpoint/2010/main" val="341572241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 text field is just that, a field in your form where the user can enter a line of text. This is ideal for names, states, zip codes and other similar information that does not need too much space. The syntax for a text field is as follows:</a:t>
            </a:r>
          </a:p>
          <a:p>
            <a:r>
              <a:rPr lang="en-GB" dirty="0"/>
              <a:t>&lt;input type="text" name="</a:t>
            </a:r>
            <a:r>
              <a:rPr lang="en-GB" dirty="0" err="1"/>
              <a:t>shortnameforfield</a:t>
            </a:r>
            <a:r>
              <a:rPr lang="en-GB" dirty="0"/>
              <a:t>"&gt;</a:t>
            </a:r>
          </a:p>
          <a:p>
            <a:r>
              <a:rPr lang="en-GB" dirty="0"/>
              <a:t>For example:</a:t>
            </a:r>
          </a:p>
          <a:p>
            <a:r>
              <a:rPr lang="en-GB" dirty="0"/>
              <a:t>School: &lt;input type="text" name="</a:t>
            </a:r>
            <a:r>
              <a:rPr lang="en-GB" dirty="0" err="1"/>
              <a:t>schoolname</a:t>
            </a:r>
            <a:r>
              <a:rPr lang="en-GB" dirty="0"/>
              <a:t>"&gt;</a:t>
            </a:r>
          </a:p>
          <a:p>
            <a:endParaRPr lang="en-GB" dirty="0"/>
          </a:p>
          <a:p>
            <a:r>
              <a:rPr lang="en-GB" dirty="0"/>
              <a:t>For all of these listed, you use the tag &lt;input&gt; then specify the type element as one of the input field types listed.</a:t>
            </a:r>
          </a:p>
          <a:p>
            <a:endParaRPr lang="en-GB" dirty="0"/>
          </a:p>
          <a:p>
            <a:r>
              <a:rPr lang="en-GB" dirty="0"/>
              <a:t>Very much like a text field, the password one is especially earmarked for passwords and other sensitive data. Whatever you enter into the password field is masked. Let’s try adding one to our index.html page!</a:t>
            </a:r>
          </a:p>
        </p:txBody>
      </p:sp>
      <p:sp>
        <p:nvSpPr>
          <p:cNvPr id="4" name="Slide Number Placeholder 3"/>
          <p:cNvSpPr>
            <a:spLocks noGrp="1"/>
          </p:cNvSpPr>
          <p:nvPr>
            <p:ph type="sldNum" sz="quarter" idx="5"/>
          </p:nvPr>
        </p:nvSpPr>
        <p:spPr/>
        <p:txBody>
          <a:bodyPr/>
          <a:lstStyle/>
          <a:p>
            <a:fld id="{35E19A35-E4B5-4136-9C3E-60D263DBCF6A}" type="slidenum">
              <a:rPr lang="en-GB" smtClean="0"/>
              <a:t>31</a:t>
            </a:fld>
            <a:endParaRPr lang="en-GB"/>
          </a:p>
        </p:txBody>
      </p:sp>
    </p:spTree>
    <p:extLst>
      <p:ext uri="{BB962C8B-B14F-4D97-AF65-F5344CB8AC3E}">
        <p14:creationId xmlns:p14="http://schemas.microsoft.com/office/powerpoint/2010/main" val="374328807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 checkbox is used if you have a list of choices, a list from which you want the visitor to</a:t>
            </a:r>
          </a:p>
          <a:p>
            <a:r>
              <a:rPr lang="en-GB" dirty="0"/>
              <a:t>select as many options as possible or let them select none of the choices you provided.</a:t>
            </a:r>
          </a:p>
          <a:p>
            <a:endParaRPr lang="en-GB" dirty="0"/>
          </a:p>
          <a:p>
            <a:r>
              <a:rPr lang="en-GB" dirty="0"/>
              <a:t>If you want to have one of the options in your checkbox already checked (checked by</a:t>
            </a:r>
          </a:p>
          <a:p>
            <a:r>
              <a:rPr lang="en-GB" dirty="0"/>
              <a:t>default), you can use the </a:t>
            </a:r>
            <a:r>
              <a:rPr lang="en-GB" b="1" dirty="0"/>
              <a:t>checked</a:t>
            </a:r>
            <a:r>
              <a:rPr lang="en-GB" dirty="0"/>
              <a:t> attribute for that option. </a:t>
            </a:r>
          </a:p>
          <a:p>
            <a:endParaRPr lang="en-GB" dirty="0"/>
          </a:p>
          <a:p>
            <a:r>
              <a:rPr lang="en-GB" dirty="0"/>
              <a:t>Note the “value” attribute here – this it what will be passed to the back end when you submit the form NOT the text of the Checkbox</a:t>
            </a:r>
          </a:p>
          <a:p>
            <a:endParaRPr lang="en-GB" dirty="0"/>
          </a:p>
          <a:p>
            <a:r>
              <a:rPr lang="en-GB" dirty="0"/>
              <a:t>You’ll notice this is because the &lt;input&gt; tag has no closing tag – it is self closing, so </a:t>
            </a:r>
            <a:r>
              <a:rPr lang="en-GB" dirty="0" err="1"/>
              <a:t>whgat</a:t>
            </a:r>
            <a:r>
              <a:rPr lang="en-GB" dirty="0"/>
              <a:t> Option 1 and Option 2 are listed after it are just text, they are not part of the HTML element at all….</a:t>
            </a:r>
          </a:p>
        </p:txBody>
      </p:sp>
      <p:sp>
        <p:nvSpPr>
          <p:cNvPr id="4" name="Slide Number Placeholder 3"/>
          <p:cNvSpPr>
            <a:spLocks noGrp="1"/>
          </p:cNvSpPr>
          <p:nvPr>
            <p:ph type="sldNum" sz="quarter" idx="5"/>
          </p:nvPr>
        </p:nvSpPr>
        <p:spPr/>
        <p:txBody>
          <a:bodyPr/>
          <a:lstStyle/>
          <a:p>
            <a:fld id="{35E19A35-E4B5-4136-9C3E-60D263DBCF6A}" type="slidenum">
              <a:rPr lang="en-GB" smtClean="0"/>
              <a:t>32</a:t>
            </a:fld>
            <a:endParaRPr lang="en-GB"/>
          </a:p>
        </p:txBody>
      </p:sp>
    </p:spTree>
    <p:extLst>
      <p:ext uri="{BB962C8B-B14F-4D97-AF65-F5344CB8AC3E}">
        <p14:creationId xmlns:p14="http://schemas.microsoft.com/office/powerpoint/2010/main" val="140896533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Radio buttons are used when you have a set number of options and you only want to let your site's visitor to choose only one of these choices. You’ll notice that the NAME is the same here for both elements – why? It’s how stuff gets passed to the back end, but we are not going to worry about it for now….</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Note you can also have a default selected using checked just like checkboxes</a:t>
            </a:r>
          </a:p>
          <a:p>
            <a:endParaRPr lang="en-GB" dirty="0"/>
          </a:p>
        </p:txBody>
      </p:sp>
      <p:sp>
        <p:nvSpPr>
          <p:cNvPr id="4" name="Slide Number Placeholder 3"/>
          <p:cNvSpPr>
            <a:spLocks noGrp="1"/>
          </p:cNvSpPr>
          <p:nvPr>
            <p:ph type="sldNum" sz="quarter" idx="5"/>
          </p:nvPr>
        </p:nvSpPr>
        <p:spPr/>
        <p:txBody>
          <a:bodyPr/>
          <a:lstStyle/>
          <a:p>
            <a:fld id="{35E19A35-E4B5-4136-9C3E-60D263DBCF6A}" type="slidenum">
              <a:rPr lang="en-GB" smtClean="0"/>
              <a:t>33</a:t>
            </a:fld>
            <a:endParaRPr lang="en-GB"/>
          </a:p>
        </p:txBody>
      </p:sp>
    </p:spTree>
    <p:extLst>
      <p:ext uri="{BB962C8B-B14F-4D97-AF65-F5344CB8AC3E}">
        <p14:creationId xmlns:p14="http://schemas.microsoft.com/office/powerpoint/2010/main" val="209804486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Drop­down menus allow you to give your visitors a set number of options to choose from. Drop­down menus can function like a checkbox where you can choose more than one option. It can also work like a radio button wherein you are forced to choose only one option. What's more, drop­down menus tend to take up less space than both checkboxes and radio buttons because you do not have to lay out everything. For example, with radio buttons and checkboxes, you would need to allot five lines for five options, but with a drop­down box you only have to allot one line. So if you have a field wherein you do not need people to see all the choices all at once, drop­down menus are a great idea. </a:t>
            </a:r>
          </a:p>
          <a:p>
            <a:endParaRPr lang="en-GB" dirty="0"/>
          </a:p>
          <a:p>
            <a:r>
              <a:rPr lang="en-GB" dirty="0"/>
              <a:t>Having the attribute "selected" would mean that when the drop­down box is first displayed on the page, it will show option "C" as the selected value (selected by default). This HTML code will force your visitors to choose only one option. If you need to allow your visitors to choose more than one option, you just add the multiple attribute</a:t>
            </a:r>
          </a:p>
        </p:txBody>
      </p:sp>
      <p:sp>
        <p:nvSpPr>
          <p:cNvPr id="4" name="Slide Number Placeholder 3"/>
          <p:cNvSpPr>
            <a:spLocks noGrp="1"/>
          </p:cNvSpPr>
          <p:nvPr>
            <p:ph type="sldNum" sz="quarter" idx="5"/>
          </p:nvPr>
        </p:nvSpPr>
        <p:spPr/>
        <p:txBody>
          <a:bodyPr/>
          <a:lstStyle/>
          <a:p>
            <a:fld id="{35E19A35-E4B5-4136-9C3E-60D263DBCF6A}" type="slidenum">
              <a:rPr lang="en-GB" smtClean="0"/>
              <a:t>34</a:t>
            </a:fld>
            <a:endParaRPr lang="en-GB"/>
          </a:p>
        </p:txBody>
      </p:sp>
    </p:spTree>
    <p:extLst>
      <p:ext uri="{BB962C8B-B14F-4D97-AF65-F5344CB8AC3E}">
        <p14:creationId xmlns:p14="http://schemas.microsoft.com/office/powerpoint/2010/main" val="269800399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r>
              <a:rPr lang="en-GB" dirty="0"/>
              <a:t>A text area acts like a text field, only that you have more space than just one line. It is</a:t>
            </a:r>
          </a:p>
          <a:p>
            <a:r>
              <a:rPr lang="en-GB" dirty="0"/>
              <a:t>not defined by an &lt;input&gt; tag, but by &lt;</a:t>
            </a:r>
            <a:r>
              <a:rPr lang="en-GB" dirty="0" err="1"/>
              <a:t>textarea</a:t>
            </a:r>
            <a:r>
              <a:rPr lang="en-GB" dirty="0"/>
              <a:t>&gt; tag</a:t>
            </a:r>
          </a:p>
          <a:p>
            <a:endParaRPr lang="en-GB" dirty="0"/>
          </a:p>
          <a:p>
            <a:r>
              <a:rPr lang="en-GB" dirty="0"/>
              <a:t>This will show a text box with the words "Input text here" filled in. You can also specify the number of rows and columns to control the size of your text box,</a:t>
            </a:r>
          </a:p>
        </p:txBody>
      </p:sp>
      <p:sp>
        <p:nvSpPr>
          <p:cNvPr id="4" name="Slide Number Placeholder 3"/>
          <p:cNvSpPr>
            <a:spLocks noGrp="1"/>
          </p:cNvSpPr>
          <p:nvPr>
            <p:ph type="sldNum" sz="quarter" idx="5"/>
          </p:nvPr>
        </p:nvSpPr>
        <p:spPr/>
        <p:txBody>
          <a:bodyPr/>
          <a:lstStyle/>
          <a:p>
            <a:fld id="{35E19A35-E4B5-4136-9C3E-60D263DBCF6A}" type="slidenum">
              <a:rPr lang="en-GB" smtClean="0"/>
              <a:t>35</a:t>
            </a:fld>
            <a:endParaRPr lang="en-GB"/>
          </a:p>
        </p:txBody>
      </p:sp>
    </p:spTree>
    <p:extLst>
      <p:ext uri="{BB962C8B-B14F-4D97-AF65-F5344CB8AC3E}">
        <p14:creationId xmlns:p14="http://schemas.microsoft.com/office/powerpoint/2010/main" val="151679873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submit button allows your visitors to send their input to the server. It will submit all the input elements inside the &lt;form&gt; tag</a:t>
            </a:r>
          </a:p>
        </p:txBody>
      </p:sp>
      <p:sp>
        <p:nvSpPr>
          <p:cNvPr id="4" name="Slide Number Placeholder 3"/>
          <p:cNvSpPr>
            <a:spLocks noGrp="1"/>
          </p:cNvSpPr>
          <p:nvPr>
            <p:ph type="sldNum" sz="quarter" idx="5"/>
          </p:nvPr>
        </p:nvSpPr>
        <p:spPr/>
        <p:txBody>
          <a:bodyPr/>
          <a:lstStyle/>
          <a:p>
            <a:fld id="{35E19A35-E4B5-4136-9C3E-60D263DBCF6A}" type="slidenum">
              <a:rPr lang="en-GB" smtClean="0"/>
              <a:t>36</a:t>
            </a:fld>
            <a:endParaRPr lang="en-GB"/>
          </a:p>
        </p:txBody>
      </p:sp>
    </p:spTree>
    <p:extLst>
      <p:ext uri="{BB962C8B-B14F-4D97-AF65-F5344CB8AC3E}">
        <p14:creationId xmlns:p14="http://schemas.microsoft.com/office/powerpoint/2010/main" val="206470909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far we’ve not added the id attribute to any of our HTML elements.</a:t>
            </a:r>
          </a:p>
          <a:p>
            <a:endParaRPr lang="en-GB" dirty="0"/>
          </a:p>
          <a:p>
            <a:pPr marL="0" indent="0">
              <a:buNone/>
            </a:pPr>
            <a:r>
              <a:rPr lang="en-GB" dirty="0"/>
              <a:t>The id attribute specifies a </a:t>
            </a:r>
            <a:r>
              <a:rPr lang="en-GB" b="1" dirty="0"/>
              <a:t>unique</a:t>
            </a:r>
            <a:r>
              <a:rPr lang="en-GB" dirty="0"/>
              <a:t> id for an HTML element (the value must be unique within the HTML document).</a:t>
            </a:r>
          </a:p>
          <a:p>
            <a:pPr marL="0" indent="0">
              <a:buNone/>
            </a:pPr>
            <a:endParaRPr lang="en-GB" dirty="0"/>
          </a:p>
          <a:p>
            <a:pPr marL="0" indent="0">
              <a:buNone/>
            </a:pPr>
            <a:r>
              <a:rPr lang="en-GB" dirty="0"/>
              <a:t>The id attribute is most used to point to a style in a style sheet, and by JavaScript (via the HTML DOM) to manipulate the element with the specific id.</a:t>
            </a:r>
          </a:p>
          <a:p>
            <a:pPr marL="0" indent="0">
              <a:buNone/>
            </a:pPr>
            <a:endParaRPr lang="en-GB" dirty="0"/>
          </a:p>
          <a:p>
            <a:pPr marL="0" indent="0">
              <a:buNone/>
            </a:pPr>
            <a:r>
              <a:rPr lang="en-GB" dirty="0"/>
              <a:t>The id attribute is a Global Attribute, and can be used on </a:t>
            </a:r>
            <a:r>
              <a:rPr lang="en-GB" b="1" dirty="0"/>
              <a:t>any</a:t>
            </a:r>
            <a:r>
              <a:rPr lang="en-GB" dirty="0"/>
              <a:t> HTML element.</a:t>
            </a:r>
          </a:p>
          <a:p>
            <a:endParaRPr lang="en-GB" dirty="0"/>
          </a:p>
          <a:p>
            <a:r>
              <a:rPr lang="en-GB" dirty="0"/>
              <a:t>Essentially, it is best practice to add unique ids for elements you will be styling or interacting with – and it will make your testing far simpler too.</a:t>
            </a:r>
          </a:p>
          <a:p>
            <a:endParaRPr lang="en-GB" dirty="0"/>
          </a:p>
        </p:txBody>
      </p:sp>
      <p:sp>
        <p:nvSpPr>
          <p:cNvPr id="4" name="Slide Number Placeholder 3"/>
          <p:cNvSpPr>
            <a:spLocks noGrp="1"/>
          </p:cNvSpPr>
          <p:nvPr>
            <p:ph type="sldNum" sz="quarter" idx="5"/>
          </p:nvPr>
        </p:nvSpPr>
        <p:spPr/>
        <p:txBody>
          <a:bodyPr/>
          <a:lstStyle/>
          <a:p>
            <a:fld id="{35E19A35-E4B5-4136-9C3E-60D263DBCF6A}" type="slidenum">
              <a:rPr lang="en-GB" smtClean="0"/>
              <a:t>37</a:t>
            </a:fld>
            <a:endParaRPr lang="en-GB"/>
          </a:p>
        </p:txBody>
      </p:sp>
    </p:spTree>
    <p:extLst>
      <p:ext uri="{BB962C8B-B14F-4D97-AF65-F5344CB8AC3E}">
        <p14:creationId xmlns:p14="http://schemas.microsoft.com/office/powerpoint/2010/main" val="207416181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GB" dirty="0"/>
              <a:t>A Document Type Declaration, or DOCTYPE for short, is an instruction to the web browser about the version of markup language in which a web page is written.</a:t>
            </a:r>
          </a:p>
          <a:p>
            <a:pPr marL="0" indent="0">
              <a:buNone/>
            </a:pPr>
            <a:endParaRPr lang="en-GB" dirty="0"/>
          </a:p>
          <a:p>
            <a:pPr marL="0" indent="0">
              <a:buNone/>
            </a:pPr>
            <a:r>
              <a:rPr lang="en-GB" dirty="0"/>
              <a:t>A DOCTYPE declaration appears at the top of a web page before all other elements. According to the HTML specification or standards, every HTML document requires a valid document type declaration to insure that your web pages are displayed the way they are intended to be displayed.</a:t>
            </a:r>
          </a:p>
          <a:p>
            <a:pPr marL="0" indent="0">
              <a:buNone/>
            </a:pPr>
            <a:endParaRPr lang="en-GB" dirty="0"/>
          </a:p>
          <a:p>
            <a:pPr marL="0" indent="0">
              <a:buNone/>
            </a:pPr>
            <a:r>
              <a:rPr lang="en-GB" dirty="0"/>
              <a:t>The doctype declaration is usually the very first thing defined in an HTML document (even before the opening &lt;html&gt; tag); however the doctype declaration itself is not an HTML tag.</a:t>
            </a:r>
          </a:p>
          <a:p>
            <a:pPr marL="0" indent="0">
              <a:buNone/>
            </a:pPr>
            <a:endParaRPr lang="en-GB" dirty="0"/>
          </a:p>
          <a:p>
            <a:pPr marL="0" indent="0">
              <a:buNone/>
            </a:pPr>
            <a:r>
              <a:rPr lang="en-GB" dirty="0"/>
              <a:t>The DOCTYPE for HTML5 is very short, concise, and case-insensitive.</a:t>
            </a:r>
          </a:p>
          <a:p>
            <a:pPr marL="0" indent="0">
              <a:buNone/>
            </a:pPr>
            <a:endParaRPr lang="en-GB" dirty="0"/>
          </a:p>
          <a:p>
            <a:pPr algn="l" fontAlgn="base"/>
            <a:r>
              <a:rPr lang="en-GB" b="0" i="0" dirty="0">
                <a:solidFill>
                  <a:srgbClr val="414141"/>
                </a:solidFill>
                <a:effectLst/>
                <a:latin typeface="-apple-system"/>
              </a:rPr>
              <a:t>Doctypes for earlier versions of HTML were longer because the HTML language was SGML-based and therefore required a reference to a DTD, but they are </a:t>
            </a:r>
            <a:r>
              <a:rPr lang="en-GB" b="0" i="0" u="none" strike="noStrike" dirty="0">
                <a:solidFill>
                  <a:srgbClr val="1DB79F"/>
                </a:solidFill>
                <a:effectLst/>
                <a:latin typeface="-apple-system"/>
                <a:hlinkClick r:id="rId3"/>
              </a:rPr>
              <a:t>obsolete</a:t>
            </a:r>
            <a:r>
              <a:rPr lang="en-GB" b="0" i="0" dirty="0">
                <a:solidFill>
                  <a:srgbClr val="414141"/>
                </a:solidFill>
                <a:effectLst/>
                <a:latin typeface="-apple-system"/>
              </a:rPr>
              <a:t> now.</a:t>
            </a:r>
          </a:p>
          <a:p>
            <a:pPr algn="l" fontAlgn="base"/>
            <a:r>
              <a:rPr lang="en-GB" b="0" i="0" dirty="0">
                <a:solidFill>
                  <a:srgbClr val="414141"/>
                </a:solidFill>
                <a:effectLst/>
                <a:latin typeface="-apple-system"/>
              </a:rPr>
              <a:t>With HTML5 this is no longer the case and the doctype declaration is only needed to enable the standard mode for documents written using the HTML syntax.</a:t>
            </a:r>
          </a:p>
          <a:p>
            <a:pPr marL="0" indent="0">
              <a:buNone/>
            </a:pPr>
            <a:endParaRPr lang="en-GB" dirty="0"/>
          </a:p>
          <a:p>
            <a:endParaRPr lang="en-GB" dirty="0"/>
          </a:p>
        </p:txBody>
      </p:sp>
      <p:sp>
        <p:nvSpPr>
          <p:cNvPr id="4" name="Slide Number Placeholder 3"/>
          <p:cNvSpPr>
            <a:spLocks noGrp="1"/>
          </p:cNvSpPr>
          <p:nvPr>
            <p:ph type="sldNum" sz="quarter" idx="5"/>
          </p:nvPr>
        </p:nvSpPr>
        <p:spPr/>
        <p:txBody>
          <a:bodyPr/>
          <a:lstStyle/>
          <a:p>
            <a:fld id="{35E19A35-E4B5-4136-9C3E-60D263DBCF6A}" type="slidenum">
              <a:rPr lang="en-GB" smtClean="0"/>
              <a:t>39</a:t>
            </a:fld>
            <a:endParaRPr lang="en-GB"/>
          </a:p>
        </p:txBody>
      </p:sp>
    </p:spTree>
    <p:extLst>
      <p:ext uri="{BB962C8B-B14F-4D97-AF65-F5344CB8AC3E}">
        <p14:creationId xmlns:p14="http://schemas.microsoft.com/office/powerpoint/2010/main" val="420814662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Creating a website layout is the activity of positioning the various elements that make a web page in a well-structured manner and give appealing look to the website.</a:t>
            </a:r>
          </a:p>
          <a:p>
            <a:endParaRPr lang="en-GB" dirty="0"/>
          </a:p>
          <a:p>
            <a:r>
              <a:rPr lang="en-GB" dirty="0"/>
              <a:t>You have seen most websites on the internet usually display their content in multiple rows and columns, formatted like a magazine or newspaper to provide the users a better reading and writing environment. This can be easily achieved by using the HTML tags, such as &lt;table&gt;, &lt;div&gt;, &lt;header&gt;, &lt;footer&gt;, &lt;section&gt;, etc. and adding some CSS styles to them.</a:t>
            </a:r>
          </a:p>
        </p:txBody>
      </p:sp>
      <p:sp>
        <p:nvSpPr>
          <p:cNvPr id="4" name="Slide Number Placeholder 3"/>
          <p:cNvSpPr>
            <a:spLocks noGrp="1"/>
          </p:cNvSpPr>
          <p:nvPr>
            <p:ph type="sldNum" sz="quarter" idx="5"/>
          </p:nvPr>
        </p:nvSpPr>
        <p:spPr/>
        <p:txBody>
          <a:bodyPr/>
          <a:lstStyle/>
          <a:p>
            <a:fld id="{35E19A35-E4B5-4136-9C3E-60D263DBCF6A}" type="slidenum">
              <a:rPr lang="en-GB" smtClean="0"/>
              <a:t>40</a:t>
            </a:fld>
            <a:endParaRPr lang="en-GB"/>
          </a:p>
        </p:txBody>
      </p:sp>
    </p:spTree>
    <p:extLst>
      <p:ext uri="{BB962C8B-B14F-4D97-AF65-F5344CB8AC3E}">
        <p14:creationId xmlns:p14="http://schemas.microsoft.com/office/powerpoint/2010/main" val="6461877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5E19A35-E4B5-4136-9C3E-60D263DBCF6A}" type="slidenum">
              <a:rPr lang="en-GB" smtClean="0"/>
              <a:t>4</a:t>
            </a:fld>
            <a:endParaRPr lang="en-GB"/>
          </a:p>
        </p:txBody>
      </p:sp>
    </p:spTree>
    <p:extLst>
      <p:ext uri="{BB962C8B-B14F-4D97-AF65-F5344CB8AC3E}">
        <p14:creationId xmlns:p14="http://schemas.microsoft.com/office/powerpoint/2010/main" val="213914884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Using the &lt;div&gt; elements is the most common method of creating layouts in HTML. The &lt;div&gt; (stands for division) element is used for marking out a block of content, or set of other elements inside an HTML document. It can contain further other div elements if required.</a:t>
            </a:r>
          </a:p>
          <a:p>
            <a:endParaRPr lang="en-GB" dirty="0"/>
          </a:p>
          <a:p>
            <a:r>
              <a:rPr lang="en-GB" dirty="0"/>
              <a:t>The following example uses the div elements to create a multiple column layout. </a:t>
            </a:r>
          </a:p>
          <a:p>
            <a:endParaRPr lang="en-GB" dirty="0"/>
          </a:p>
          <a:p>
            <a:r>
              <a:rPr lang="en-GB" b="0" i="0" dirty="0">
                <a:solidFill>
                  <a:srgbClr val="414141"/>
                </a:solidFill>
                <a:effectLst/>
                <a:latin typeface="-apple-system"/>
              </a:rPr>
              <a:t>We've created this layout using the </a:t>
            </a:r>
            <a:r>
              <a:rPr lang="en-GB" b="0" i="0" u="none" strike="noStrike" dirty="0">
                <a:solidFill>
                  <a:srgbClr val="1DB79F"/>
                </a:solidFill>
                <a:effectLst/>
                <a:latin typeface="-apple-system"/>
                <a:hlinkClick r:id="rId3"/>
              </a:rPr>
              <a:t>CSS float</a:t>
            </a:r>
            <a:r>
              <a:rPr lang="en-GB" b="0" i="0" dirty="0">
                <a:solidFill>
                  <a:srgbClr val="414141"/>
                </a:solidFill>
                <a:effectLst/>
                <a:latin typeface="-apple-system"/>
              </a:rPr>
              <a:t> techniques, since most web browsers support it. Alternatively, you can also use the CSS3 flexbox to create modern and more flexible layouts. We’ll cover CSS in more detail later.</a:t>
            </a:r>
            <a:endParaRPr lang="en-GB" dirty="0"/>
          </a:p>
        </p:txBody>
      </p:sp>
      <p:sp>
        <p:nvSpPr>
          <p:cNvPr id="4" name="Slide Number Placeholder 3"/>
          <p:cNvSpPr>
            <a:spLocks noGrp="1"/>
          </p:cNvSpPr>
          <p:nvPr>
            <p:ph type="sldNum" sz="quarter" idx="5"/>
          </p:nvPr>
        </p:nvSpPr>
        <p:spPr/>
        <p:txBody>
          <a:bodyPr/>
          <a:lstStyle/>
          <a:p>
            <a:fld id="{35E19A35-E4B5-4136-9C3E-60D263DBCF6A}" type="slidenum">
              <a:rPr lang="en-GB" smtClean="0"/>
              <a:t>41</a:t>
            </a:fld>
            <a:endParaRPr lang="en-GB"/>
          </a:p>
        </p:txBody>
      </p:sp>
    </p:spTree>
    <p:extLst>
      <p:ext uri="{BB962C8B-B14F-4D97-AF65-F5344CB8AC3E}">
        <p14:creationId xmlns:p14="http://schemas.microsoft.com/office/powerpoint/2010/main" val="30922594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5E19A35-E4B5-4136-9C3E-60D263DBCF6A}" type="slidenum">
              <a:rPr lang="en-GB" smtClean="0"/>
              <a:t>42</a:t>
            </a:fld>
            <a:endParaRPr lang="en-GB"/>
          </a:p>
        </p:txBody>
      </p:sp>
    </p:spTree>
    <p:extLst>
      <p:ext uri="{BB962C8B-B14F-4D97-AF65-F5344CB8AC3E}">
        <p14:creationId xmlns:p14="http://schemas.microsoft.com/office/powerpoint/2010/main" val="322831255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fontAlgn="base"/>
            <a:r>
              <a:rPr lang="en-GB" b="0" i="0" dirty="0">
                <a:solidFill>
                  <a:srgbClr val="2E475D"/>
                </a:solidFill>
                <a:effectLst/>
                <a:latin typeface="Lexend Deca"/>
              </a:rPr>
              <a:t>Most pages on the web today were built using HTML4. Although much improved since the first version of HTML written in 1993, HTML4 still had its limitations. It’s biggest was if web developers or designers wanted to add content or features to their site that weren’t supported in HTML. In that case, they would have to use non-standard proprietary technologies, like Adobe Flash, which required users to install browser plugins. Even then, some users wouldn’t be able to access that content or feature. Users on iPhones and iPads, for example, wouldn’t be able to since those devices don't support Flash.</a:t>
            </a:r>
          </a:p>
          <a:p>
            <a:pPr algn="l" fontAlgn="base"/>
            <a:r>
              <a:rPr lang="en-GB" b="0" i="0" dirty="0">
                <a:solidFill>
                  <a:srgbClr val="2E475D"/>
                </a:solidFill>
                <a:effectLst/>
                <a:latin typeface="Lexend Deca"/>
              </a:rPr>
              <a:t>Cue, HTML5. HTML5 was designed to cut out the need for those non-standard proprietary technologies. With this new version of HTML, you can create web applications that work offline, support high-definition video and animations, and know where you are geographically located.</a:t>
            </a:r>
          </a:p>
          <a:p>
            <a:endParaRPr lang="en-GB" dirty="0"/>
          </a:p>
        </p:txBody>
      </p:sp>
      <p:sp>
        <p:nvSpPr>
          <p:cNvPr id="4" name="Slide Number Placeholder 3"/>
          <p:cNvSpPr>
            <a:spLocks noGrp="1"/>
          </p:cNvSpPr>
          <p:nvPr>
            <p:ph type="sldNum" sz="quarter" idx="5"/>
          </p:nvPr>
        </p:nvSpPr>
        <p:spPr/>
        <p:txBody>
          <a:bodyPr/>
          <a:lstStyle/>
          <a:p>
            <a:fld id="{35E19A35-E4B5-4136-9C3E-60D263DBCF6A}" type="slidenum">
              <a:rPr lang="en-GB" smtClean="0"/>
              <a:t>43</a:t>
            </a:fld>
            <a:endParaRPr lang="en-GB"/>
          </a:p>
        </p:txBody>
      </p:sp>
    </p:spTree>
    <p:extLst>
      <p:ext uri="{BB962C8B-B14F-4D97-AF65-F5344CB8AC3E}">
        <p14:creationId xmlns:p14="http://schemas.microsoft.com/office/powerpoint/2010/main" val="390018107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HTML5 has introduced the new structural elements such as &lt;header&gt;, &lt;footer&gt;, &lt;nav&gt;, &lt;section&gt;, etc. to define the different parts of a web page in a more semantic way.</a:t>
            </a:r>
          </a:p>
          <a:p>
            <a:endParaRPr lang="en-GB" dirty="0"/>
          </a:p>
          <a:p>
            <a:r>
              <a:rPr lang="en-GB" dirty="0"/>
              <a:t>You can consider these elements as a replacement for commonly used classes such as .header, .footer, .nav, .section, etc. Essentially, things we used to do in the past via classes on </a:t>
            </a:r>
            <a:r>
              <a:rPr lang="en-GB" dirty="0" err="1"/>
              <a:t>divs</a:t>
            </a:r>
            <a:r>
              <a:rPr lang="en-GB" dirty="0"/>
              <a:t>, we now have named tags that now built in to HTML – don’t worry too much about this right now, we’ll go into CSS later.</a:t>
            </a:r>
          </a:p>
        </p:txBody>
      </p:sp>
      <p:sp>
        <p:nvSpPr>
          <p:cNvPr id="4" name="Slide Number Placeholder 3"/>
          <p:cNvSpPr>
            <a:spLocks noGrp="1"/>
          </p:cNvSpPr>
          <p:nvPr>
            <p:ph type="sldNum" sz="quarter" idx="5"/>
          </p:nvPr>
        </p:nvSpPr>
        <p:spPr/>
        <p:txBody>
          <a:bodyPr/>
          <a:lstStyle/>
          <a:p>
            <a:fld id="{35E19A35-E4B5-4136-9C3E-60D263DBCF6A}" type="slidenum">
              <a:rPr lang="en-GB" smtClean="0"/>
              <a:t>44</a:t>
            </a:fld>
            <a:endParaRPr lang="en-GB"/>
          </a:p>
        </p:txBody>
      </p:sp>
    </p:spTree>
    <p:extLst>
      <p:ext uri="{BB962C8B-B14F-4D97-AF65-F5344CB8AC3E}">
        <p14:creationId xmlns:p14="http://schemas.microsoft.com/office/powerpoint/2010/main" val="198167524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2E475D"/>
                </a:solidFill>
                <a:effectLst/>
                <a:latin typeface="Lexend Deca"/>
              </a:rPr>
              <a:t>You can create smarter forms thanks to HTML5’s expanded form options. In addition to all the standard form input types, HTML5 offers more, including: datetime, datetime-local, date, month, week, time, number, range, email, and </a:t>
            </a:r>
            <a:r>
              <a:rPr lang="en-GB" b="0" i="0" dirty="0" err="1">
                <a:solidFill>
                  <a:srgbClr val="2E475D"/>
                </a:solidFill>
                <a:effectLst/>
                <a:latin typeface="Lexend Deca"/>
              </a:rPr>
              <a:t>url</a:t>
            </a:r>
            <a:r>
              <a:rPr lang="en-GB" b="0" i="0" dirty="0">
                <a:solidFill>
                  <a:srgbClr val="2E475D"/>
                </a:solidFill>
                <a:effectLst/>
                <a:latin typeface="Lexend Deca"/>
              </a:rPr>
              <a:t>. You can also add date pickers, sliders, validation, and placeholder text thanks to the new placeholder attribute, which we’ll discuss later.</a:t>
            </a:r>
            <a:endParaRPr lang="en-GB" dirty="0"/>
          </a:p>
        </p:txBody>
      </p:sp>
      <p:sp>
        <p:nvSpPr>
          <p:cNvPr id="4" name="Slide Number Placeholder 3"/>
          <p:cNvSpPr>
            <a:spLocks noGrp="1"/>
          </p:cNvSpPr>
          <p:nvPr>
            <p:ph type="sldNum" sz="quarter" idx="5"/>
          </p:nvPr>
        </p:nvSpPr>
        <p:spPr/>
        <p:txBody>
          <a:bodyPr/>
          <a:lstStyle/>
          <a:p>
            <a:fld id="{35E19A35-E4B5-4136-9C3E-60D263DBCF6A}" type="slidenum">
              <a:rPr lang="en-GB" smtClean="0"/>
              <a:t>45</a:t>
            </a:fld>
            <a:endParaRPr lang="en-GB"/>
          </a:p>
        </p:txBody>
      </p:sp>
    </p:spTree>
    <p:extLst>
      <p:ext uri="{BB962C8B-B14F-4D97-AF65-F5344CB8AC3E}">
        <p14:creationId xmlns:p14="http://schemas.microsoft.com/office/powerpoint/2010/main" val="174007382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2E475D"/>
                </a:solidFill>
                <a:effectLst/>
                <a:latin typeface="Lexend Deca"/>
              </a:rPr>
              <a:t>HTML5 introduced the placeholder attribute. You can use this with the &lt;input&gt; element to provide a short hint to help users fill in passwords or other data entry fields. This can help you create better forms. However, it’s important to note that this attribute is not accessible to assistive technologies. </a:t>
            </a:r>
          </a:p>
          <a:p>
            <a:endParaRPr lang="en-GB" b="0" i="0" dirty="0">
              <a:solidFill>
                <a:srgbClr val="2E475D"/>
              </a:solidFill>
              <a:effectLst/>
              <a:latin typeface="Lexend Deca"/>
            </a:endParaRPr>
          </a:p>
          <a:p>
            <a:r>
              <a:rPr lang="en-GB" b="0" i="0" dirty="0">
                <a:solidFill>
                  <a:srgbClr val="2E475D"/>
                </a:solidFill>
                <a:effectLst/>
                <a:latin typeface="Lexend Deca"/>
              </a:rPr>
              <a:t>You should always add a label to the input, let’s see how in the next slide</a:t>
            </a:r>
            <a:endParaRPr lang="en-GB" dirty="0"/>
          </a:p>
        </p:txBody>
      </p:sp>
      <p:sp>
        <p:nvSpPr>
          <p:cNvPr id="4" name="Slide Number Placeholder 3"/>
          <p:cNvSpPr>
            <a:spLocks noGrp="1"/>
          </p:cNvSpPr>
          <p:nvPr>
            <p:ph type="sldNum" sz="quarter" idx="5"/>
          </p:nvPr>
        </p:nvSpPr>
        <p:spPr/>
        <p:txBody>
          <a:bodyPr/>
          <a:lstStyle/>
          <a:p>
            <a:fld id="{35E19A35-E4B5-4136-9C3E-60D263DBCF6A}" type="slidenum">
              <a:rPr lang="en-GB" smtClean="0"/>
              <a:t>46</a:t>
            </a:fld>
            <a:endParaRPr lang="en-GB"/>
          </a:p>
        </p:txBody>
      </p:sp>
    </p:spTree>
    <p:extLst>
      <p:ext uri="{BB962C8B-B14F-4D97-AF65-F5344CB8AC3E}">
        <p14:creationId xmlns:p14="http://schemas.microsoft.com/office/powerpoint/2010/main" val="283390016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Notice here that the label has a for attribute, and that must match the id attribute on the input element. This way </a:t>
            </a:r>
            <a:r>
              <a:rPr lang="en-GB" dirty="0" err="1"/>
              <a:t>screenreaders</a:t>
            </a:r>
            <a:r>
              <a:rPr lang="en-GB" dirty="0"/>
              <a:t> know what the label is for!</a:t>
            </a:r>
          </a:p>
        </p:txBody>
      </p:sp>
      <p:sp>
        <p:nvSpPr>
          <p:cNvPr id="4" name="Slide Number Placeholder 3"/>
          <p:cNvSpPr>
            <a:spLocks noGrp="1"/>
          </p:cNvSpPr>
          <p:nvPr>
            <p:ph type="sldNum" sz="quarter" idx="5"/>
          </p:nvPr>
        </p:nvSpPr>
        <p:spPr/>
        <p:txBody>
          <a:bodyPr/>
          <a:lstStyle/>
          <a:p>
            <a:fld id="{35E19A35-E4B5-4136-9C3E-60D263DBCF6A}" type="slidenum">
              <a:rPr lang="en-GB" smtClean="0"/>
              <a:t>47</a:t>
            </a:fld>
            <a:endParaRPr lang="en-GB"/>
          </a:p>
        </p:txBody>
      </p:sp>
    </p:spTree>
    <p:extLst>
      <p:ext uri="{BB962C8B-B14F-4D97-AF65-F5344CB8AC3E}">
        <p14:creationId xmlns:p14="http://schemas.microsoft.com/office/powerpoint/2010/main" val="28699906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1B1B1B"/>
                </a:solidFill>
                <a:effectLst/>
                <a:latin typeface="Inter"/>
              </a:rPr>
              <a:t>Then we also have the </a:t>
            </a:r>
            <a:r>
              <a:rPr lang="en-GB" b="0" i="0" u="sng" dirty="0">
                <a:effectLst/>
                <a:latin typeface="Inter"/>
                <a:hlinkClick r:id="rId3"/>
              </a:rPr>
              <a:t>&lt;button&gt;</a:t>
            </a:r>
            <a:r>
              <a:rPr lang="en-GB" b="0" i="0" dirty="0">
                <a:solidFill>
                  <a:srgbClr val="1B1B1B"/>
                </a:solidFill>
                <a:effectLst/>
                <a:latin typeface="Inter"/>
              </a:rPr>
              <a:t> element itself. This can take a </a:t>
            </a:r>
            <a:r>
              <a:rPr lang="en-GB" dirty="0"/>
              <a:t>type</a:t>
            </a:r>
            <a:r>
              <a:rPr lang="en-GB" b="0" i="0" dirty="0">
                <a:solidFill>
                  <a:srgbClr val="1B1B1B"/>
                </a:solidFill>
                <a:effectLst/>
                <a:latin typeface="Inter"/>
              </a:rPr>
              <a:t> attribute of value </a:t>
            </a:r>
            <a:r>
              <a:rPr lang="en-GB" dirty="0"/>
              <a:t>submit</a:t>
            </a:r>
            <a:r>
              <a:rPr lang="en-GB" b="0" i="0" dirty="0">
                <a:solidFill>
                  <a:srgbClr val="1B1B1B"/>
                </a:solidFill>
                <a:effectLst/>
                <a:latin typeface="Inter"/>
              </a:rPr>
              <a:t>, </a:t>
            </a:r>
            <a:r>
              <a:rPr lang="en-GB" dirty="0"/>
              <a:t>reset</a:t>
            </a:r>
            <a:r>
              <a:rPr lang="en-GB" b="0" i="0" dirty="0">
                <a:solidFill>
                  <a:srgbClr val="1B1B1B"/>
                </a:solidFill>
                <a:effectLst/>
                <a:latin typeface="Inter"/>
              </a:rPr>
              <a:t>, or </a:t>
            </a:r>
            <a:r>
              <a:rPr lang="en-GB" dirty="0"/>
              <a:t>button</a:t>
            </a:r>
            <a:r>
              <a:rPr lang="en-GB" b="0" i="0" dirty="0">
                <a:solidFill>
                  <a:srgbClr val="1B1B1B"/>
                </a:solidFill>
                <a:effectLst/>
                <a:latin typeface="Inter"/>
              </a:rPr>
              <a:t> to mimic the </a:t>
            </a:r>
            <a:r>
              <a:rPr lang="en-GB" b="0" i="0" dirty="0" err="1">
                <a:solidFill>
                  <a:srgbClr val="1B1B1B"/>
                </a:solidFill>
                <a:effectLst/>
                <a:latin typeface="Inter"/>
              </a:rPr>
              <a:t>behavior</a:t>
            </a:r>
            <a:r>
              <a:rPr lang="en-GB" b="0" i="0" dirty="0">
                <a:solidFill>
                  <a:srgbClr val="1B1B1B"/>
                </a:solidFill>
                <a:effectLst/>
                <a:latin typeface="Inter"/>
              </a:rPr>
              <a:t> of the three </a:t>
            </a:r>
            <a:r>
              <a:rPr lang="en-GB" dirty="0"/>
              <a:t>&lt;input&gt;</a:t>
            </a:r>
            <a:r>
              <a:rPr lang="en-GB" b="0" i="0" dirty="0">
                <a:solidFill>
                  <a:srgbClr val="1B1B1B"/>
                </a:solidFill>
                <a:effectLst/>
                <a:latin typeface="Inter"/>
              </a:rPr>
              <a:t> types mentioned above. The main difference between the two is that actual </a:t>
            </a:r>
            <a:r>
              <a:rPr lang="en-GB" dirty="0"/>
              <a:t>&lt;button&gt;</a:t>
            </a:r>
            <a:r>
              <a:rPr lang="en-GB" b="0" i="0" dirty="0">
                <a:solidFill>
                  <a:srgbClr val="1B1B1B"/>
                </a:solidFill>
                <a:effectLst/>
                <a:latin typeface="Inter"/>
              </a:rPr>
              <a:t> elements are much easier to style.</a:t>
            </a:r>
          </a:p>
          <a:p>
            <a:endParaRPr lang="en-GB" b="0" i="0" dirty="0">
              <a:solidFill>
                <a:srgbClr val="1B1B1B"/>
              </a:solidFill>
              <a:effectLst/>
              <a:latin typeface="Inter"/>
            </a:endParaRPr>
          </a:p>
          <a:p>
            <a:r>
              <a:rPr lang="en-GB" dirty="0"/>
              <a:t>Buttons always behave the same whether you use a &lt;button&gt; element or an &lt;input&gt; element. As you can see from the examples, however, &lt;button&gt; elements let you use HTML in their content, which is inserted between the opening and closing &lt;button&gt; tags. &lt;input&gt; elements on the other hand are void elements; their displayed content is inserted inside the value attribute, and therefore only accepts plain text as content.</a:t>
            </a:r>
          </a:p>
        </p:txBody>
      </p:sp>
      <p:sp>
        <p:nvSpPr>
          <p:cNvPr id="4" name="Slide Number Placeholder 3"/>
          <p:cNvSpPr>
            <a:spLocks noGrp="1"/>
          </p:cNvSpPr>
          <p:nvPr>
            <p:ph type="sldNum" sz="quarter" idx="5"/>
          </p:nvPr>
        </p:nvSpPr>
        <p:spPr/>
        <p:txBody>
          <a:bodyPr/>
          <a:lstStyle/>
          <a:p>
            <a:fld id="{35E19A35-E4B5-4136-9C3E-60D263DBCF6A}" type="slidenum">
              <a:rPr lang="en-GB" smtClean="0"/>
              <a:t>48</a:t>
            </a:fld>
            <a:endParaRPr lang="en-GB"/>
          </a:p>
        </p:txBody>
      </p:sp>
    </p:spTree>
    <p:extLst>
      <p:ext uri="{BB962C8B-B14F-4D97-AF65-F5344CB8AC3E}">
        <p14:creationId xmlns:p14="http://schemas.microsoft.com/office/powerpoint/2010/main" val="67117345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GB" dirty="0"/>
              <a:t>One of the most significant features of modern form controls is the ability to validate most user data without relying on JavaScript. This is done by using validation attributes on form elements. </a:t>
            </a:r>
          </a:p>
          <a:p>
            <a:pPr marL="0" indent="0">
              <a:buNone/>
            </a:pPr>
            <a:endParaRPr lang="en-GB" dirty="0"/>
          </a:p>
          <a:p>
            <a:pPr marL="0" indent="0">
              <a:buNone/>
            </a:pPr>
            <a:r>
              <a:rPr lang="en-GB" b="1" dirty="0"/>
              <a:t>required</a:t>
            </a:r>
            <a:r>
              <a:rPr lang="en-GB" dirty="0"/>
              <a:t>: Specifies whether a form field needs to be filled in before the form can be submitted.</a:t>
            </a:r>
          </a:p>
          <a:p>
            <a:pPr marL="0" indent="0">
              <a:buNone/>
            </a:pPr>
            <a:r>
              <a:rPr lang="en-GB" b="1" dirty="0" err="1"/>
              <a:t>minlength</a:t>
            </a:r>
            <a:r>
              <a:rPr lang="en-GB" dirty="0"/>
              <a:t> and </a:t>
            </a:r>
            <a:r>
              <a:rPr lang="en-GB" b="1" dirty="0" err="1"/>
              <a:t>maxlength</a:t>
            </a:r>
            <a:r>
              <a:rPr lang="en-GB" dirty="0"/>
              <a:t>: Specifies the minimum and maximum length of textual data (strings).</a:t>
            </a:r>
          </a:p>
          <a:p>
            <a:pPr marL="0" indent="0">
              <a:buNone/>
            </a:pPr>
            <a:r>
              <a:rPr lang="en-GB" b="1" dirty="0"/>
              <a:t>min</a:t>
            </a:r>
            <a:r>
              <a:rPr lang="en-GB" dirty="0"/>
              <a:t> and </a:t>
            </a:r>
            <a:r>
              <a:rPr lang="en-GB" b="1" dirty="0"/>
              <a:t>max</a:t>
            </a:r>
            <a:r>
              <a:rPr lang="en-GB" dirty="0"/>
              <a:t>: Specifies the minimum and maximum values of numerical input types.</a:t>
            </a:r>
          </a:p>
          <a:p>
            <a:pPr marL="0" indent="0">
              <a:buNone/>
            </a:pPr>
            <a:r>
              <a:rPr lang="en-GB" b="1" dirty="0"/>
              <a:t>type</a:t>
            </a:r>
            <a:r>
              <a:rPr lang="en-GB" dirty="0"/>
              <a:t>: Specifies whether the data needs to be a number, an email address, or some other specific </a:t>
            </a:r>
            <a:r>
              <a:rPr lang="en-GB" dirty="0" err="1"/>
              <a:t>preset</a:t>
            </a:r>
            <a:r>
              <a:rPr lang="en-GB" dirty="0"/>
              <a:t> type.</a:t>
            </a:r>
          </a:p>
          <a:p>
            <a:pPr marL="0" indent="0">
              <a:buNone/>
            </a:pPr>
            <a:r>
              <a:rPr lang="en-GB" b="1" dirty="0"/>
              <a:t>pattern</a:t>
            </a:r>
            <a:r>
              <a:rPr lang="en-GB" dirty="0"/>
              <a:t>: Specifies a regular expression that defines a pattern the entered data needs to follow.</a:t>
            </a:r>
          </a:p>
          <a:p>
            <a:endParaRPr lang="en-GB" dirty="0"/>
          </a:p>
          <a:p>
            <a:r>
              <a:rPr lang="en-GB" b="0" i="0" dirty="0">
                <a:solidFill>
                  <a:srgbClr val="1B1B1B"/>
                </a:solidFill>
                <a:effectLst/>
                <a:latin typeface="Inter"/>
              </a:rPr>
              <a:t>If the data entered in a form field follows all of the rules specified by the above attributes, it is considered valid. If not, it is considered invalid.</a:t>
            </a:r>
          </a:p>
          <a:p>
            <a:endParaRPr lang="en-GB" b="0" i="0" dirty="0">
              <a:solidFill>
                <a:srgbClr val="1B1B1B"/>
              </a:solidFill>
              <a:effectLst/>
              <a:latin typeface="Inter"/>
            </a:endParaRPr>
          </a:p>
          <a:p>
            <a:r>
              <a:rPr lang="en-GB" b="0" i="0" dirty="0">
                <a:solidFill>
                  <a:srgbClr val="1B1B1B"/>
                </a:solidFill>
                <a:effectLst/>
                <a:latin typeface="Inter"/>
              </a:rPr>
              <a:t>In the example here, this means the maximum length of the username filed can be 12 characters.</a:t>
            </a:r>
            <a:endParaRPr lang="en-GB" dirty="0"/>
          </a:p>
        </p:txBody>
      </p:sp>
      <p:sp>
        <p:nvSpPr>
          <p:cNvPr id="4" name="Slide Number Placeholder 3"/>
          <p:cNvSpPr>
            <a:spLocks noGrp="1"/>
          </p:cNvSpPr>
          <p:nvPr>
            <p:ph type="sldNum" sz="quarter" idx="5"/>
          </p:nvPr>
        </p:nvSpPr>
        <p:spPr/>
        <p:txBody>
          <a:bodyPr/>
          <a:lstStyle/>
          <a:p>
            <a:fld id="{35E19A35-E4B5-4136-9C3E-60D263DBCF6A}" type="slidenum">
              <a:rPr lang="en-GB" smtClean="0"/>
              <a:t>49</a:t>
            </a:fld>
            <a:endParaRPr lang="en-GB"/>
          </a:p>
        </p:txBody>
      </p:sp>
    </p:spTree>
    <p:extLst>
      <p:ext uri="{BB962C8B-B14F-4D97-AF65-F5344CB8AC3E}">
        <p14:creationId xmlns:p14="http://schemas.microsoft.com/office/powerpoint/2010/main" val="364349958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Inside a &lt;form&gt; if you add the required attribute to an input element, when the form is submitted it will check for validity before submitting. For example, the Email field below is of type “email” and has the required attribute:</a:t>
            </a:r>
          </a:p>
          <a:p>
            <a:endParaRPr lang="en-GB" dirty="0"/>
          </a:p>
        </p:txBody>
      </p:sp>
      <p:sp>
        <p:nvSpPr>
          <p:cNvPr id="4" name="Slide Number Placeholder 3"/>
          <p:cNvSpPr>
            <a:spLocks noGrp="1"/>
          </p:cNvSpPr>
          <p:nvPr>
            <p:ph type="sldNum" sz="quarter" idx="5"/>
          </p:nvPr>
        </p:nvSpPr>
        <p:spPr/>
        <p:txBody>
          <a:bodyPr/>
          <a:lstStyle/>
          <a:p>
            <a:fld id="{35E19A35-E4B5-4136-9C3E-60D263DBCF6A}" type="slidenum">
              <a:rPr lang="en-GB" smtClean="0"/>
              <a:t>50</a:t>
            </a:fld>
            <a:endParaRPr lang="en-GB"/>
          </a:p>
        </p:txBody>
      </p:sp>
    </p:spTree>
    <p:extLst>
      <p:ext uri="{BB962C8B-B14F-4D97-AF65-F5344CB8AC3E}">
        <p14:creationId xmlns:p14="http://schemas.microsoft.com/office/powerpoint/2010/main" val="9800387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HTML is very simple and it is logical. A browser would start reading an HTML page from the top going down, from left going right. It does follow a basic structure. First, you have to declare that the document is an HTML document. You can do this by using the tag. Then there are the two other sections called the and of your document. The head is where you put in all the information you want to include about your document. The body is basically the content of your HTML document. Put in another way, the section is what people see when they view your HTML document.</a:t>
            </a:r>
          </a:p>
          <a:p>
            <a:endParaRPr lang="en-GB" dirty="0"/>
          </a:p>
          <a:p>
            <a:r>
              <a:rPr lang="en-GB" dirty="0"/>
              <a:t>Note how these tags are pairs and need to be closed?</a:t>
            </a:r>
          </a:p>
          <a:p>
            <a:endParaRPr lang="en-GB" dirty="0"/>
          </a:p>
          <a:p>
            <a:r>
              <a:rPr lang="en-GB" dirty="0"/>
              <a:t>Let’s give it a go – edit you index.html file. Where should the “Hello my name is HAL 9000” text need to go?</a:t>
            </a:r>
          </a:p>
          <a:p>
            <a:endParaRPr lang="en-GB" dirty="0"/>
          </a:p>
          <a:p>
            <a:r>
              <a:rPr lang="en-GB" dirty="0"/>
              <a:t>Congratulations – you have a perfectly </a:t>
            </a:r>
            <a:r>
              <a:rPr lang="en-GB" dirty="0" err="1"/>
              <a:t>renderable</a:t>
            </a:r>
            <a:r>
              <a:rPr lang="en-GB" dirty="0"/>
              <a:t> HTML file you could put on the web!</a:t>
            </a:r>
          </a:p>
        </p:txBody>
      </p:sp>
      <p:sp>
        <p:nvSpPr>
          <p:cNvPr id="4" name="Slide Number Placeholder 3"/>
          <p:cNvSpPr>
            <a:spLocks noGrp="1"/>
          </p:cNvSpPr>
          <p:nvPr>
            <p:ph type="sldNum" sz="quarter" idx="5"/>
          </p:nvPr>
        </p:nvSpPr>
        <p:spPr/>
        <p:txBody>
          <a:bodyPr/>
          <a:lstStyle/>
          <a:p>
            <a:fld id="{35E19A35-E4B5-4136-9C3E-60D263DBCF6A}" type="slidenum">
              <a:rPr lang="en-GB" smtClean="0"/>
              <a:t>5</a:t>
            </a:fld>
            <a:endParaRPr lang="en-GB"/>
          </a:p>
        </p:txBody>
      </p:sp>
    </p:spTree>
    <p:extLst>
      <p:ext uri="{BB962C8B-B14F-4D97-AF65-F5344CB8AC3E}">
        <p14:creationId xmlns:p14="http://schemas.microsoft.com/office/powerpoint/2010/main" val="145370415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Take this html file, and add the required input controls to the form in the Workshop 1 section</a:t>
            </a:r>
          </a:p>
        </p:txBody>
      </p:sp>
      <p:sp>
        <p:nvSpPr>
          <p:cNvPr id="4" name="Slide Number Placeholder 3"/>
          <p:cNvSpPr>
            <a:spLocks noGrp="1"/>
          </p:cNvSpPr>
          <p:nvPr>
            <p:ph type="sldNum" sz="quarter" idx="5"/>
          </p:nvPr>
        </p:nvSpPr>
        <p:spPr/>
        <p:txBody>
          <a:bodyPr/>
          <a:lstStyle/>
          <a:p>
            <a:fld id="{35E19A35-E4B5-4136-9C3E-60D263DBCF6A}" type="slidenum">
              <a:rPr lang="en-GB" smtClean="0"/>
              <a:t>51</a:t>
            </a:fld>
            <a:endParaRPr lang="en-GB"/>
          </a:p>
        </p:txBody>
      </p:sp>
    </p:spTree>
    <p:extLst>
      <p:ext uri="{BB962C8B-B14F-4D97-AF65-F5344CB8AC3E}">
        <p14:creationId xmlns:p14="http://schemas.microsoft.com/office/powerpoint/2010/main" val="290412099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Let’s make it a bit easier for ourselves and install VS Code</a:t>
            </a:r>
          </a:p>
        </p:txBody>
      </p:sp>
      <p:sp>
        <p:nvSpPr>
          <p:cNvPr id="4" name="Slide Number Placeholder 3"/>
          <p:cNvSpPr>
            <a:spLocks noGrp="1"/>
          </p:cNvSpPr>
          <p:nvPr>
            <p:ph type="sldNum" sz="quarter" idx="5"/>
          </p:nvPr>
        </p:nvSpPr>
        <p:spPr/>
        <p:txBody>
          <a:bodyPr/>
          <a:lstStyle/>
          <a:p>
            <a:fld id="{35E19A35-E4B5-4136-9C3E-60D263DBCF6A}" type="slidenum">
              <a:rPr lang="en-GB" smtClean="0"/>
              <a:t>52</a:t>
            </a:fld>
            <a:endParaRPr lang="en-GB"/>
          </a:p>
        </p:txBody>
      </p:sp>
    </p:spTree>
    <p:extLst>
      <p:ext uri="{BB962C8B-B14F-4D97-AF65-F5344CB8AC3E}">
        <p14:creationId xmlns:p14="http://schemas.microsoft.com/office/powerpoint/2010/main" val="60793028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3D3D4E"/>
                </a:solidFill>
                <a:effectLst/>
                <a:latin typeface="Droid Serif"/>
              </a:rPr>
              <a:t>The VS Code user interface allows for a lot of interaction compared to other text editors. To simplify user experience, VS Code is divided into five main regions:</a:t>
            </a:r>
          </a:p>
          <a:p>
            <a:pPr algn="l">
              <a:buFont typeface="Arial" panose="020B0604020202020204" pitchFamily="34" charset="0"/>
              <a:buChar char="•"/>
            </a:pPr>
            <a:r>
              <a:rPr lang="en-GB" b="0" i="0" dirty="0">
                <a:solidFill>
                  <a:srgbClr val="3D3D4E"/>
                </a:solidFill>
                <a:effectLst/>
                <a:latin typeface="Droid Serif"/>
              </a:rPr>
              <a:t>The activity bar</a:t>
            </a:r>
          </a:p>
          <a:p>
            <a:pPr algn="l">
              <a:buFont typeface="Arial" panose="020B0604020202020204" pitchFamily="34" charset="0"/>
              <a:buChar char="•"/>
            </a:pPr>
            <a:r>
              <a:rPr lang="en-GB" b="0" i="0" dirty="0">
                <a:solidFill>
                  <a:srgbClr val="3D3D4E"/>
                </a:solidFill>
                <a:effectLst/>
                <a:latin typeface="Droid Serif"/>
              </a:rPr>
              <a:t>The side bar</a:t>
            </a:r>
          </a:p>
          <a:p>
            <a:pPr algn="l">
              <a:buFont typeface="Arial" panose="020B0604020202020204" pitchFamily="34" charset="0"/>
              <a:buChar char="•"/>
            </a:pPr>
            <a:r>
              <a:rPr lang="en-GB" b="0" i="0" dirty="0">
                <a:solidFill>
                  <a:srgbClr val="3D3D4E"/>
                </a:solidFill>
                <a:effectLst/>
                <a:latin typeface="Droid Serif"/>
              </a:rPr>
              <a:t>Editor groups</a:t>
            </a:r>
          </a:p>
          <a:p>
            <a:pPr algn="l">
              <a:buFont typeface="Arial" panose="020B0604020202020204" pitchFamily="34" charset="0"/>
              <a:buChar char="•"/>
            </a:pPr>
            <a:r>
              <a:rPr lang="en-GB" b="0" i="0" dirty="0">
                <a:solidFill>
                  <a:srgbClr val="3D3D4E"/>
                </a:solidFill>
                <a:effectLst/>
                <a:latin typeface="Droid Serif"/>
              </a:rPr>
              <a:t>The panel</a:t>
            </a:r>
          </a:p>
          <a:p>
            <a:pPr algn="l">
              <a:buFont typeface="Arial" panose="020B0604020202020204" pitchFamily="34" charset="0"/>
              <a:buChar char="•"/>
            </a:pPr>
            <a:r>
              <a:rPr lang="en-GB" b="0" i="0" dirty="0">
                <a:solidFill>
                  <a:srgbClr val="3D3D4E"/>
                </a:solidFill>
                <a:effectLst/>
                <a:latin typeface="Droid Serif"/>
              </a:rPr>
              <a:t>The status bar</a:t>
            </a:r>
          </a:p>
          <a:p>
            <a:endParaRPr lang="en-GB" dirty="0"/>
          </a:p>
        </p:txBody>
      </p:sp>
      <p:sp>
        <p:nvSpPr>
          <p:cNvPr id="4" name="Slide Number Placeholder 3"/>
          <p:cNvSpPr>
            <a:spLocks noGrp="1"/>
          </p:cNvSpPr>
          <p:nvPr>
            <p:ph type="sldNum" sz="quarter" idx="5"/>
          </p:nvPr>
        </p:nvSpPr>
        <p:spPr/>
        <p:txBody>
          <a:bodyPr/>
          <a:lstStyle/>
          <a:p>
            <a:fld id="{35E19A35-E4B5-4136-9C3E-60D263DBCF6A}" type="slidenum">
              <a:rPr lang="en-GB" smtClean="0"/>
              <a:t>54</a:t>
            </a:fld>
            <a:endParaRPr lang="en-GB"/>
          </a:p>
        </p:txBody>
      </p:sp>
    </p:spTree>
    <p:extLst>
      <p:ext uri="{BB962C8B-B14F-4D97-AF65-F5344CB8AC3E}">
        <p14:creationId xmlns:p14="http://schemas.microsoft.com/office/powerpoint/2010/main" val="129086603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Download </a:t>
            </a:r>
            <a:r>
              <a:rPr lang="en-GB"/>
              <a:t>an install – open up the HTML file in it!</a:t>
            </a:r>
          </a:p>
        </p:txBody>
      </p:sp>
      <p:sp>
        <p:nvSpPr>
          <p:cNvPr id="4" name="Slide Number Placeholder 3"/>
          <p:cNvSpPr>
            <a:spLocks noGrp="1"/>
          </p:cNvSpPr>
          <p:nvPr>
            <p:ph type="sldNum" sz="quarter" idx="5"/>
          </p:nvPr>
        </p:nvSpPr>
        <p:spPr/>
        <p:txBody>
          <a:bodyPr/>
          <a:lstStyle/>
          <a:p>
            <a:fld id="{35E19A35-E4B5-4136-9C3E-60D263DBCF6A}" type="slidenum">
              <a:rPr lang="en-GB" smtClean="0"/>
              <a:t>55</a:t>
            </a:fld>
            <a:endParaRPr lang="en-GB"/>
          </a:p>
        </p:txBody>
      </p:sp>
    </p:spTree>
    <p:extLst>
      <p:ext uri="{BB962C8B-B14F-4D97-AF65-F5344CB8AC3E}">
        <p14:creationId xmlns:p14="http://schemas.microsoft.com/office/powerpoint/2010/main" val="1115742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When learning about HTML, you will come across different resources that may use HTML elements and tags interchangeably. Chances are, that's because they wanted to simplify everything and make it easier for you to understand. However, there is a difference when you refer to HTML elements and HTML tags. </a:t>
            </a:r>
          </a:p>
          <a:p>
            <a:endParaRPr lang="en-GB" dirty="0"/>
          </a:p>
          <a:p>
            <a:r>
              <a:rPr lang="en-GB" dirty="0"/>
              <a:t>Technically, HTML documents contain only tags. When they are accessed on a browser, HTML documents are then parsed so that these could be displayed using the Document Object Model (DOM). The tags are there in the HTML document, but HTML elements only appear after the document has been parsed.</a:t>
            </a:r>
          </a:p>
          <a:p>
            <a:endParaRPr lang="en-GB" dirty="0"/>
          </a:p>
          <a:p>
            <a:r>
              <a:rPr lang="en-GB" dirty="0"/>
              <a:t>Looking at our earlier example the HTML Element is the tags strong, the content, and the closing tag too.</a:t>
            </a:r>
          </a:p>
        </p:txBody>
      </p:sp>
      <p:sp>
        <p:nvSpPr>
          <p:cNvPr id="4" name="Slide Number Placeholder 3"/>
          <p:cNvSpPr>
            <a:spLocks noGrp="1"/>
          </p:cNvSpPr>
          <p:nvPr>
            <p:ph type="sldNum" sz="quarter" idx="5"/>
          </p:nvPr>
        </p:nvSpPr>
        <p:spPr/>
        <p:txBody>
          <a:bodyPr/>
          <a:lstStyle/>
          <a:p>
            <a:fld id="{35E19A35-E4B5-4136-9C3E-60D263DBCF6A}" type="slidenum">
              <a:rPr lang="en-GB" smtClean="0"/>
              <a:t>6</a:t>
            </a:fld>
            <a:endParaRPr lang="en-GB"/>
          </a:p>
        </p:txBody>
      </p:sp>
    </p:spTree>
    <p:extLst>
      <p:ext uri="{BB962C8B-B14F-4D97-AF65-F5344CB8AC3E}">
        <p14:creationId xmlns:p14="http://schemas.microsoft.com/office/powerpoint/2010/main" val="35746287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Now that we have that out of the way, let's take a look at HTML elements. An HTML element has the following syntax:</a:t>
            </a:r>
          </a:p>
          <a:p>
            <a:endParaRPr lang="en-GB" dirty="0"/>
          </a:p>
          <a:p>
            <a:r>
              <a:rPr lang="en-GB" b="0" i="0" dirty="0">
                <a:solidFill>
                  <a:srgbClr val="202124"/>
                </a:solidFill>
                <a:effectLst/>
                <a:latin typeface="arial" panose="020B0604020202020204" pitchFamily="34" charset="0"/>
              </a:rPr>
              <a:t>Syntax: the arrangement of words and phrases to create </a:t>
            </a:r>
            <a:r>
              <a:rPr lang="en-GB" b="0" i="0" u="sng" dirty="0">
                <a:solidFill>
                  <a:srgbClr val="202124"/>
                </a:solidFill>
                <a:effectLst/>
                <a:latin typeface="arial" panose="020B0604020202020204" pitchFamily="34" charset="0"/>
              </a:rPr>
              <a:t>well-formed</a:t>
            </a:r>
            <a:r>
              <a:rPr lang="en-GB" b="0" i="0" dirty="0">
                <a:solidFill>
                  <a:srgbClr val="202124"/>
                </a:solidFill>
                <a:effectLst/>
                <a:latin typeface="arial" panose="020B0604020202020204" pitchFamily="34" charset="0"/>
              </a:rPr>
              <a:t> sentences in a language.</a:t>
            </a:r>
            <a:endParaRPr lang="en-GB" dirty="0"/>
          </a:p>
          <a:p>
            <a:endParaRPr lang="en-GB" dirty="0"/>
          </a:p>
          <a:p>
            <a:r>
              <a:rPr lang="en-GB" dirty="0"/>
              <a:t>1. An HTML element begins with an opening or start tag, i.e., &lt;p&gt;.</a:t>
            </a:r>
          </a:p>
          <a:p>
            <a:r>
              <a:rPr lang="en-GB" dirty="0"/>
              <a:t>2. An HTML element ends with a closing or end tag, i.e. &lt;/p&gt;.</a:t>
            </a:r>
          </a:p>
          <a:p>
            <a:r>
              <a:rPr lang="en-GB" dirty="0"/>
              <a:t>3. The property of an HTML content is enclosed within the start and end tags, i.e.,</a:t>
            </a:r>
          </a:p>
          <a:p>
            <a:r>
              <a:rPr lang="en-GB" dirty="0"/>
              <a:t>&lt;p&gt;This is the element content. &lt;/p&gt;.</a:t>
            </a:r>
          </a:p>
          <a:p>
            <a:r>
              <a:rPr lang="en-GB" dirty="0"/>
              <a:t>4. It may also contain an attribute.</a:t>
            </a:r>
          </a:p>
          <a:p>
            <a:endParaRPr lang="en-GB" dirty="0"/>
          </a:p>
        </p:txBody>
      </p:sp>
      <p:sp>
        <p:nvSpPr>
          <p:cNvPr id="4" name="Slide Number Placeholder 3"/>
          <p:cNvSpPr>
            <a:spLocks noGrp="1"/>
          </p:cNvSpPr>
          <p:nvPr>
            <p:ph type="sldNum" sz="quarter" idx="5"/>
          </p:nvPr>
        </p:nvSpPr>
        <p:spPr/>
        <p:txBody>
          <a:bodyPr/>
          <a:lstStyle/>
          <a:p>
            <a:fld id="{35E19A35-E4B5-4136-9C3E-60D263DBCF6A}" type="slidenum">
              <a:rPr lang="en-GB" smtClean="0"/>
              <a:t>7</a:t>
            </a:fld>
            <a:endParaRPr lang="en-GB"/>
          </a:p>
        </p:txBody>
      </p:sp>
    </p:spTree>
    <p:extLst>
      <p:ext uri="{BB962C8B-B14F-4D97-AF65-F5344CB8AC3E}">
        <p14:creationId xmlns:p14="http://schemas.microsoft.com/office/powerpoint/2010/main" val="19795266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Then there is also what is called the "nestled elements." Nestled elements are HTML elements that are found within other HTML elements. For example, this is a nestled element: </a:t>
            </a:r>
          </a:p>
          <a:p>
            <a:endParaRPr lang="en-GB" dirty="0"/>
          </a:p>
          <a:p>
            <a:r>
              <a:rPr lang="en-GB" dirty="0"/>
              <a:t>&lt;p&gt;I do not know &lt;strong&gt;</a:t>
            </a:r>
            <a:r>
              <a:rPr lang="en-GB" b="1" dirty="0"/>
              <a:t>what it was&lt;/strong&gt;</a:t>
            </a:r>
            <a:r>
              <a:rPr lang="en-GB" dirty="0"/>
              <a:t>.&lt;/p&gt;</a:t>
            </a:r>
          </a:p>
          <a:p>
            <a:endParaRPr lang="en-GB" dirty="0"/>
          </a:p>
          <a:p>
            <a:r>
              <a:rPr lang="en-GB" dirty="0"/>
              <a:t>Lastly, an HTML element may contain attributes, which we will discuss later on. </a:t>
            </a:r>
          </a:p>
        </p:txBody>
      </p:sp>
      <p:sp>
        <p:nvSpPr>
          <p:cNvPr id="4" name="Slide Number Placeholder 3"/>
          <p:cNvSpPr>
            <a:spLocks noGrp="1"/>
          </p:cNvSpPr>
          <p:nvPr>
            <p:ph type="sldNum" sz="quarter" idx="5"/>
          </p:nvPr>
        </p:nvSpPr>
        <p:spPr/>
        <p:txBody>
          <a:bodyPr/>
          <a:lstStyle/>
          <a:p>
            <a:fld id="{35E19A35-E4B5-4136-9C3E-60D263DBCF6A}" type="slidenum">
              <a:rPr lang="en-GB" smtClean="0"/>
              <a:t>8</a:t>
            </a:fld>
            <a:endParaRPr lang="en-GB"/>
          </a:p>
        </p:txBody>
      </p:sp>
    </p:spTree>
    <p:extLst>
      <p:ext uri="{BB962C8B-B14F-4D97-AF65-F5344CB8AC3E}">
        <p14:creationId xmlns:p14="http://schemas.microsoft.com/office/powerpoint/2010/main" val="40435869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Always put in the closing tag.</a:t>
            </a:r>
          </a:p>
          <a:p>
            <a:r>
              <a:rPr lang="en-GB" dirty="0"/>
              <a:t>There are HTML elements that are not empty elements but may be written without a</a:t>
            </a:r>
          </a:p>
          <a:p>
            <a:r>
              <a:rPr lang="en-GB" dirty="0"/>
              <a:t>closing tag. Because browsers are able to recognize them, they present no problem.</a:t>
            </a:r>
          </a:p>
          <a:p>
            <a:r>
              <a:rPr lang="en-GB" dirty="0"/>
              <a:t>For example, the &lt;p&gt; element, which starts a paragraph, is often not closed.</a:t>
            </a:r>
          </a:p>
          <a:p>
            <a:r>
              <a:rPr lang="en-GB" dirty="0"/>
              <a:t>&lt;p&gt;This is what we are talking about.</a:t>
            </a:r>
          </a:p>
          <a:p>
            <a:r>
              <a:rPr lang="en-GB" dirty="0"/>
              <a:t>However, it is still best practice to close HTML elements.</a:t>
            </a:r>
          </a:p>
          <a:p>
            <a:r>
              <a:rPr lang="en-GB" dirty="0"/>
              <a:t>Most Web browsers will consider the closing tag for &lt;p&gt; optional and the paragraph</a:t>
            </a:r>
          </a:p>
          <a:p>
            <a:r>
              <a:rPr lang="en-GB" dirty="0"/>
              <a:t>will display properly. Yet, this would not be the case for all Web browsers. To be sure,</a:t>
            </a:r>
          </a:p>
          <a:p>
            <a:r>
              <a:rPr lang="en-GB" dirty="0"/>
              <a:t>always put the closing tag at the end.</a:t>
            </a:r>
          </a:p>
          <a:p>
            <a:r>
              <a:rPr lang="en-GB" dirty="0"/>
              <a:t>How is this case different from empty elements? An empty element is when no closing</a:t>
            </a:r>
          </a:p>
          <a:p>
            <a:r>
              <a:rPr lang="en-GB" dirty="0"/>
              <a:t>tags are required. Additionally, no closing tags exist or are allowed in empty elements.</a:t>
            </a:r>
          </a:p>
          <a:p>
            <a:r>
              <a:rPr lang="en-GB" dirty="0"/>
              <a:t>For example, &lt;</a:t>
            </a:r>
            <a:r>
              <a:rPr lang="en-GB" dirty="0" err="1"/>
              <a:t>br</a:t>
            </a:r>
            <a:r>
              <a:rPr lang="en-GB" dirty="0"/>
              <a:t>&gt; does not have a corresponding closing tag: &lt;/</a:t>
            </a:r>
            <a:r>
              <a:rPr lang="en-GB" dirty="0" err="1"/>
              <a:t>br</a:t>
            </a:r>
            <a:r>
              <a:rPr lang="en-GB" dirty="0"/>
              <a:t>&gt; does not exist in</a:t>
            </a:r>
          </a:p>
          <a:p>
            <a:r>
              <a:rPr lang="en-GB" dirty="0"/>
              <a:t>HTML.</a:t>
            </a:r>
          </a:p>
        </p:txBody>
      </p:sp>
      <p:sp>
        <p:nvSpPr>
          <p:cNvPr id="4" name="Slide Number Placeholder 3"/>
          <p:cNvSpPr>
            <a:spLocks noGrp="1"/>
          </p:cNvSpPr>
          <p:nvPr>
            <p:ph type="sldNum" sz="quarter" idx="5"/>
          </p:nvPr>
        </p:nvSpPr>
        <p:spPr/>
        <p:txBody>
          <a:bodyPr/>
          <a:lstStyle/>
          <a:p>
            <a:fld id="{35E19A35-E4B5-4136-9C3E-60D263DBCF6A}" type="slidenum">
              <a:rPr lang="en-GB" smtClean="0"/>
              <a:t>9</a:t>
            </a:fld>
            <a:endParaRPr lang="en-GB"/>
          </a:p>
        </p:txBody>
      </p:sp>
    </p:spTree>
    <p:extLst>
      <p:ext uri="{BB962C8B-B14F-4D97-AF65-F5344CB8AC3E}">
        <p14:creationId xmlns:p14="http://schemas.microsoft.com/office/powerpoint/2010/main" val="59360694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7.jp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hyperlink" Target="https://www.bjss.com/" TargetMode="External"/><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Cover Option 1">
    <p:bg>
      <p:bgPr>
        <a:solidFill>
          <a:schemeClr val="bg2"/>
        </a:solidFill>
        <a:effectLst/>
      </p:bgPr>
    </p:bg>
    <p:spTree>
      <p:nvGrpSpPr>
        <p:cNvPr id="1" name=""/>
        <p:cNvGrpSpPr/>
        <p:nvPr/>
      </p:nvGrpSpPr>
      <p:grpSpPr>
        <a:xfrm>
          <a:off x="0" y="0"/>
          <a:ext cx="0" cy="0"/>
          <a:chOff x="0" y="0"/>
          <a:chExt cx="0" cy="0"/>
        </a:xfrm>
      </p:grpSpPr>
      <p:sp>
        <p:nvSpPr>
          <p:cNvPr id="17" name="Oval 16">
            <a:extLst>
              <a:ext uri="{FF2B5EF4-FFF2-40B4-BE49-F238E27FC236}">
                <a16:creationId xmlns:a16="http://schemas.microsoft.com/office/drawing/2014/main" id="{62B3134C-683A-2816-9352-BFA85C1A4456}"/>
              </a:ext>
            </a:extLst>
          </p:cNvPr>
          <p:cNvSpPr/>
          <p:nvPr/>
        </p:nvSpPr>
        <p:spPr>
          <a:xfrm>
            <a:off x="7380683" y="3701886"/>
            <a:ext cx="3031331" cy="303133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16" name="Oval 15">
            <a:extLst>
              <a:ext uri="{FF2B5EF4-FFF2-40B4-BE49-F238E27FC236}">
                <a16:creationId xmlns:a16="http://schemas.microsoft.com/office/drawing/2014/main" id="{F10C9C28-7A53-CC1D-2A5B-BA854094830D}"/>
              </a:ext>
            </a:extLst>
          </p:cNvPr>
          <p:cNvSpPr/>
          <p:nvPr/>
        </p:nvSpPr>
        <p:spPr>
          <a:xfrm>
            <a:off x="7891463" y="-196626"/>
            <a:ext cx="4367882" cy="43678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5" name="Oval 4">
            <a:extLst>
              <a:ext uri="{FF2B5EF4-FFF2-40B4-BE49-F238E27FC236}">
                <a16:creationId xmlns:a16="http://schemas.microsoft.com/office/drawing/2014/main" id="{ECC1023C-3716-8EC4-AC5E-EA42F109DFF1}"/>
              </a:ext>
            </a:extLst>
          </p:cNvPr>
          <p:cNvSpPr/>
          <p:nvPr/>
        </p:nvSpPr>
        <p:spPr>
          <a:xfrm>
            <a:off x="9148762" y="2985009"/>
            <a:ext cx="2790825" cy="279082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pic>
        <p:nvPicPr>
          <p:cNvPr id="4" name="Picture 6">
            <a:extLst>
              <a:ext uri="{FF2B5EF4-FFF2-40B4-BE49-F238E27FC236}">
                <a16:creationId xmlns:a16="http://schemas.microsoft.com/office/drawing/2014/main" id="{8BC17E19-926C-C040-9BBD-8DC54E4D6B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20546" y="425449"/>
            <a:ext cx="2365406" cy="698020"/>
          </a:xfrm>
          <a:prstGeom prst="rect">
            <a:avLst/>
          </a:prstGeom>
        </p:spPr>
      </p:pic>
      <p:sp>
        <p:nvSpPr>
          <p:cNvPr id="6" name="Text Placeholder 15">
            <a:extLst>
              <a:ext uri="{FF2B5EF4-FFF2-40B4-BE49-F238E27FC236}">
                <a16:creationId xmlns:a16="http://schemas.microsoft.com/office/drawing/2014/main" id="{FEE6BA5C-DA4B-B643-B234-91B766342477}"/>
              </a:ext>
            </a:extLst>
          </p:cNvPr>
          <p:cNvSpPr>
            <a:spLocks noGrp="1"/>
          </p:cNvSpPr>
          <p:nvPr>
            <p:ph type="body" sz="quarter" idx="11" hasCustomPrompt="1"/>
          </p:nvPr>
        </p:nvSpPr>
        <p:spPr>
          <a:xfrm>
            <a:off x="520546" y="5793297"/>
            <a:ext cx="3775229" cy="198436"/>
          </a:xfrm>
          <a:prstGeom prst="rect">
            <a:avLst/>
          </a:prstGeom>
        </p:spPr>
        <p:txBody>
          <a:bodyPr tIns="0">
            <a:noAutofit/>
          </a:bodyPr>
          <a:lstStyle>
            <a:lvl1pPr>
              <a:defRPr sz="1800" b="1" i="0">
                <a:solidFill>
                  <a:schemeClr val="tx2"/>
                </a:solidFill>
                <a:latin typeface="Catamaran" pitchFamily="2" charset="77"/>
                <a:cs typeface="Catamaran" pitchFamily="2" charset="77"/>
              </a:defRPr>
            </a:lvl1pPr>
          </a:lstStyle>
          <a:p>
            <a:pPr lvl="0"/>
            <a:r>
              <a:rPr lang="en-GB" dirty="0"/>
              <a:t>Insert name</a:t>
            </a:r>
          </a:p>
        </p:txBody>
      </p:sp>
      <p:sp>
        <p:nvSpPr>
          <p:cNvPr id="7" name="Text Placeholder 4">
            <a:extLst>
              <a:ext uri="{FF2B5EF4-FFF2-40B4-BE49-F238E27FC236}">
                <a16:creationId xmlns:a16="http://schemas.microsoft.com/office/drawing/2014/main" id="{878D05DB-9979-754D-8D39-C3636D438D03}"/>
              </a:ext>
            </a:extLst>
          </p:cNvPr>
          <p:cNvSpPr>
            <a:spLocks noGrp="1"/>
          </p:cNvSpPr>
          <p:nvPr>
            <p:ph type="body" sz="quarter" idx="12" hasCustomPrompt="1"/>
          </p:nvPr>
        </p:nvSpPr>
        <p:spPr>
          <a:xfrm>
            <a:off x="520546" y="6108700"/>
            <a:ext cx="3775228" cy="323851"/>
          </a:xfrm>
        </p:spPr>
        <p:txBody>
          <a:bodyPr>
            <a:noAutofit/>
          </a:bodyPr>
          <a:lstStyle>
            <a:lvl1pPr>
              <a:defRPr sz="1800">
                <a:solidFill>
                  <a:schemeClr val="bg1"/>
                </a:solidFill>
              </a:defRPr>
            </a:lvl1pPr>
          </a:lstStyle>
          <a:p>
            <a:pPr lvl="0"/>
            <a:r>
              <a:rPr lang="en-GB" dirty="0"/>
              <a:t>Insert date</a:t>
            </a:r>
          </a:p>
        </p:txBody>
      </p:sp>
      <p:sp>
        <p:nvSpPr>
          <p:cNvPr id="9" name="Text Placeholder 11">
            <a:extLst>
              <a:ext uri="{FF2B5EF4-FFF2-40B4-BE49-F238E27FC236}">
                <a16:creationId xmlns:a16="http://schemas.microsoft.com/office/drawing/2014/main" id="{DF80FB6A-DB1D-A744-B9A5-C8E010379999}"/>
              </a:ext>
            </a:extLst>
          </p:cNvPr>
          <p:cNvSpPr>
            <a:spLocks noGrp="1"/>
          </p:cNvSpPr>
          <p:nvPr>
            <p:ph type="body" sz="quarter" idx="18"/>
          </p:nvPr>
        </p:nvSpPr>
        <p:spPr>
          <a:xfrm>
            <a:off x="520700" y="4192587"/>
            <a:ext cx="7370763" cy="1000125"/>
          </a:xfrm>
        </p:spPr>
        <p:txBody>
          <a:bodyPr/>
          <a:lstStyle>
            <a:lvl1pPr>
              <a:defRPr sz="2000">
                <a:solidFill>
                  <a:schemeClr val="accent3"/>
                </a:solidFill>
              </a:defRPr>
            </a:lvl1pPr>
          </a:lstStyle>
          <a:p>
            <a:pPr lvl="0"/>
            <a:r>
              <a:rPr lang="en-US"/>
              <a:t>Click to edit Master text styles</a:t>
            </a:r>
          </a:p>
        </p:txBody>
      </p:sp>
      <p:sp>
        <p:nvSpPr>
          <p:cNvPr id="10" name="TextBox 9">
            <a:extLst>
              <a:ext uri="{FF2B5EF4-FFF2-40B4-BE49-F238E27FC236}">
                <a16:creationId xmlns:a16="http://schemas.microsoft.com/office/drawing/2014/main" id="{D9490C82-C9FB-FE49-A6E8-F4E465101728}"/>
              </a:ext>
            </a:extLst>
          </p:cNvPr>
          <p:cNvSpPr txBox="1"/>
          <p:nvPr/>
        </p:nvSpPr>
        <p:spPr>
          <a:xfrm>
            <a:off x="-1" y="-489725"/>
            <a:ext cx="5895833" cy="333633"/>
          </a:xfrm>
          <a:prstGeom prst="rect">
            <a:avLst/>
          </a:prstGeom>
          <a:noFill/>
        </p:spPr>
        <p:txBody>
          <a:bodyPr wrap="square" lIns="0" tIns="0" rIns="0" bIns="0" rtlCol="0">
            <a:noAutofit/>
          </a:bodyPr>
          <a:lstStyle/>
          <a:p>
            <a:pPr algn="l"/>
            <a:r>
              <a:rPr lang="en-US" sz="1200" dirty="0"/>
              <a:t>Right click the background image and select </a:t>
            </a:r>
            <a:r>
              <a:rPr lang="en-US" sz="1200" b="1" dirty="0"/>
              <a:t>“Format Background”</a:t>
            </a:r>
            <a:r>
              <a:rPr lang="en-US" sz="1200" dirty="0"/>
              <a:t> &gt; </a:t>
            </a:r>
            <a:r>
              <a:rPr lang="en-US" sz="1200" b="1" dirty="0"/>
              <a:t>“Picture or texture fill”</a:t>
            </a:r>
            <a:r>
              <a:rPr lang="en-US" sz="1200" dirty="0"/>
              <a:t> </a:t>
            </a:r>
          </a:p>
          <a:p>
            <a:pPr algn="l"/>
            <a:r>
              <a:rPr lang="en-US" sz="1200" dirty="0"/>
              <a:t>&gt; select </a:t>
            </a:r>
            <a:r>
              <a:rPr lang="en-US" sz="1200" b="1" dirty="0"/>
              <a:t>“Insert” </a:t>
            </a:r>
            <a:r>
              <a:rPr lang="en-US" sz="1200" dirty="0"/>
              <a:t>to replace the background image.</a:t>
            </a:r>
          </a:p>
        </p:txBody>
      </p:sp>
      <p:sp>
        <p:nvSpPr>
          <p:cNvPr id="13" name="TextBox 12">
            <a:extLst>
              <a:ext uri="{FF2B5EF4-FFF2-40B4-BE49-F238E27FC236}">
                <a16:creationId xmlns:a16="http://schemas.microsoft.com/office/drawing/2014/main" id="{7C869C1C-AF54-47B7-9EB1-F58FBD71DE1D}"/>
              </a:ext>
            </a:extLst>
          </p:cNvPr>
          <p:cNvSpPr txBox="1"/>
          <p:nvPr/>
        </p:nvSpPr>
        <p:spPr>
          <a:xfrm>
            <a:off x="-1" y="-489725"/>
            <a:ext cx="5895833" cy="333633"/>
          </a:xfrm>
          <a:prstGeom prst="rect">
            <a:avLst/>
          </a:prstGeom>
          <a:noFill/>
        </p:spPr>
        <p:txBody>
          <a:bodyPr wrap="square" lIns="0" tIns="0" rIns="0" bIns="0" rtlCol="0">
            <a:noAutofit/>
          </a:bodyPr>
          <a:lstStyle/>
          <a:p>
            <a:pPr algn="l"/>
            <a:r>
              <a:rPr lang="en-US" sz="1200" dirty="0"/>
              <a:t>Right click the background image and select </a:t>
            </a:r>
            <a:r>
              <a:rPr lang="en-US" sz="1200" b="1" dirty="0"/>
              <a:t>“Format Background”</a:t>
            </a:r>
            <a:r>
              <a:rPr lang="en-US" sz="1200" dirty="0"/>
              <a:t> &gt; </a:t>
            </a:r>
            <a:r>
              <a:rPr lang="en-US" sz="1200" b="1" dirty="0"/>
              <a:t>“Picture or texture fill”</a:t>
            </a:r>
            <a:r>
              <a:rPr lang="en-US" sz="1200" dirty="0"/>
              <a:t> </a:t>
            </a:r>
          </a:p>
          <a:p>
            <a:pPr algn="l"/>
            <a:r>
              <a:rPr lang="en-US" sz="1200" dirty="0"/>
              <a:t>&gt; select </a:t>
            </a:r>
            <a:r>
              <a:rPr lang="en-US" sz="1200" b="1" dirty="0"/>
              <a:t>“Insert” </a:t>
            </a:r>
            <a:r>
              <a:rPr lang="en-US" sz="1200" dirty="0"/>
              <a:t>to replace the background image.</a:t>
            </a:r>
          </a:p>
        </p:txBody>
      </p:sp>
      <p:sp>
        <p:nvSpPr>
          <p:cNvPr id="14" name="Text Placeholder 3">
            <a:extLst>
              <a:ext uri="{FF2B5EF4-FFF2-40B4-BE49-F238E27FC236}">
                <a16:creationId xmlns:a16="http://schemas.microsoft.com/office/drawing/2014/main" id="{BC09D44B-0B7D-8840-9DCA-1A814F71CF31}"/>
              </a:ext>
            </a:extLst>
          </p:cNvPr>
          <p:cNvSpPr>
            <a:spLocks noGrp="1"/>
          </p:cNvSpPr>
          <p:nvPr>
            <p:ph type="body" sz="quarter" idx="16" hasCustomPrompt="1"/>
          </p:nvPr>
        </p:nvSpPr>
        <p:spPr>
          <a:xfrm>
            <a:off x="520700" y="1665288"/>
            <a:ext cx="7370763" cy="1998663"/>
          </a:xfrm>
        </p:spPr>
        <p:txBody>
          <a:bodyPr anchor="b">
            <a:noAutofit/>
          </a:bodyPr>
          <a:lstStyle>
            <a:lvl1pPr marL="0" marR="0" indent="0" algn="l" defTabSz="914400" rtl="0" eaLnBrk="1" fontAlgn="auto" latinLnBrk="0" hangingPunct="1">
              <a:lnSpc>
                <a:spcPct val="100000"/>
              </a:lnSpc>
              <a:spcBef>
                <a:spcPts val="0"/>
              </a:spcBef>
              <a:spcAft>
                <a:spcPts val="1200"/>
              </a:spcAft>
              <a:buClrTx/>
              <a:buSzTx/>
              <a:buFont typeface="Arial" panose="020B0604020202020204" pitchFamily="34" charset="0"/>
              <a:buNone/>
              <a:tabLst/>
              <a:defRPr sz="4400" b="1" i="0" cap="all" baseline="0">
                <a:solidFill>
                  <a:schemeClr val="bg1"/>
                </a:solidFill>
                <a:latin typeface="Catamaran Black" pitchFamily="2" charset="77"/>
                <a:cs typeface="Catamaran Black" pitchFamily="2" charset="77"/>
              </a:defRPr>
            </a:lvl1pPr>
          </a:lstStyle>
          <a:p>
            <a:pPr marL="0" marR="0" lvl="0" indent="0" algn="l" defTabSz="914400" rtl="0" eaLnBrk="1" fontAlgn="auto" latinLnBrk="0" hangingPunct="1">
              <a:lnSpc>
                <a:spcPct val="100000"/>
              </a:lnSpc>
              <a:spcBef>
                <a:spcPts val="0"/>
              </a:spcBef>
              <a:spcAft>
                <a:spcPts val="1200"/>
              </a:spcAft>
              <a:buClrTx/>
              <a:buSzTx/>
              <a:buFont typeface="Arial" panose="020B0604020202020204" pitchFamily="34" charset="0"/>
              <a:buNone/>
              <a:tabLst/>
              <a:defRPr/>
            </a:pPr>
            <a:r>
              <a:rPr lang="en-GB" dirty="0"/>
              <a:t>CLICK TO EDIT MASTER TITLE STYLE</a:t>
            </a:r>
            <a:endParaRPr lang="en-US" dirty="0"/>
          </a:p>
        </p:txBody>
      </p:sp>
      <p:pic>
        <p:nvPicPr>
          <p:cNvPr id="3" name="Picture 2" descr="A person sitting at a desk&#10;&#10;Description automatically generated with low confidence">
            <a:extLst>
              <a:ext uri="{FF2B5EF4-FFF2-40B4-BE49-F238E27FC236}">
                <a16:creationId xmlns:a16="http://schemas.microsoft.com/office/drawing/2014/main" id="{66369C5A-4686-7A62-43F1-8FCC78C8F61B}"/>
              </a:ext>
            </a:extLst>
          </p:cNvPr>
          <p:cNvPicPr>
            <a:picLocks noChangeAspect="1"/>
          </p:cNvPicPr>
          <p:nvPr/>
        </p:nvPicPr>
        <p:blipFill rotWithShape="1">
          <a:blip r:embed="rId3">
            <a:extLst>
              <a:ext uri="{28A0092B-C50C-407E-A947-70E740481C1C}">
                <a14:useLocalDpi xmlns:a14="http://schemas.microsoft.com/office/drawing/2010/main" val="0"/>
              </a:ext>
            </a:extLst>
          </a:blip>
          <a:srcRect l="38913" t="13546" r="14098" b="15969"/>
          <a:stretch/>
        </p:blipFill>
        <p:spPr>
          <a:xfrm>
            <a:off x="8077200" y="0"/>
            <a:ext cx="4114800" cy="4114800"/>
          </a:xfrm>
          <a:prstGeom prst="ellipse">
            <a:avLst/>
          </a:prstGeom>
        </p:spPr>
      </p:pic>
      <p:pic>
        <p:nvPicPr>
          <p:cNvPr id="12" name="Picture 11">
            <a:extLst>
              <a:ext uri="{FF2B5EF4-FFF2-40B4-BE49-F238E27FC236}">
                <a16:creationId xmlns:a16="http://schemas.microsoft.com/office/drawing/2014/main" id="{E33AA65C-AC1F-0E41-4221-86D4392D126A}"/>
              </a:ext>
            </a:extLst>
          </p:cNvPr>
          <p:cNvPicPr>
            <a:picLocks noChangeAspect="1"/>
          </p:cNvPicPr>
          <p:nvPr/>
        </p:nvPicPr>
        <p:blipFill>
          <a:blip r:embed="rId4">
            <a:extLst>
              <a:ext uri="{28A0092B-C50C-407E-A947-70E740481C1C}">
                <a14:useLocalDpi xmlns:a14="http://schemas.microsoft.com/office/drawing/2010/main" val="0"/>
              </a:ext>
            </a:extLst>
          </a:blip>
          <a:srcRect l="12500" r="12500"/>
          <a:stretch/>
        </p:blipFill>
        <p:spPr>
          <a:xfrm>
            <a:off x="7572375" y="3663951"/>
            <a:ext cx="2971800" cy="2971800"/>
          </a:xfrm>
          <a:prstGeom prst="ellipse">
            <a:avLst/>
          </a:prstGeom>
        </p:spPr>
      </p:pic>
      <p:sp>
        <p:nvSpPr>
          <p:cNvPr id="15" name="Oval 14">
            <a:extLst>
              <a:ext uri="{FF2B5EF4-FFF2-40B4-BE49-F238E27FC236}">
                <a16:creationId xmlns:a16="http://schemas.microsoft.com/office/drawing/2014/main" id="{0FE480D2-EA61-48DB-316B-4E3D2AC9CFA6}"/>
              </a:ext>
            </a:extLst>
          </p:cNvPr>
          <p:cNvSpPr/>
          <p:nvPr/>
        </p:nvSpPr>
        <p:spPr>
          <a:xfrm>
            <a:off x="6757589" y="5121395"/>
            <a:ext cx="1629569" cy="162956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Tree>
    <p:extLst>
      <p:ext uri="{BB962C8B-B14F-4D97-AF65-F5344CB8AC3E}">
        <p14:creationId xmlns:p14="http://schemas.microsoft.com/office/powerpoint/2010/main" val="30705911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One Column - Layout 2">
    <p:spTree>
      <p:nvGrpSpPr>
        <p:cNvPr id="1" name=""/>
        <p:cNvGrpSpPr/>
        <p:nvPr/>
      </p:nvGrpSpPr>
      <p:grpSpPr>
        <a:xfrm>
          <a:off x="0" y="0"/>
          <a:ext cx="0" cy="0"/>
          <a:chOff x="0" y="0"/>
          <a:chExt cx="0" cy="0"/>
        </a:xfrm>
      </p:grpSpPr>
      <p:sp>
        <p:nvSpPr>
          <p:cNvPr id="28" name="Text Placeholder 27">
            <a:extLst>
              <a:ext uri="{FF2B5EF4-FFF2-40B4-BE49-F238E27FC236}">
                <a16:creationId xmlns:a16="http://schemas.microsoft.com/office/drawing/2014/main" id="{1257AF2F-FED9-134D-965D-9D9317616140}"/>
              </a:ext>
            </a:extLst>
          </p:cNvPr>
          <p:cNvSpPr>
            <a:spLocks noGrp="1"/>
          </p:cNvSpPr>
          <p:nvPr>
            <p:ph idx="1" hasCustomPrompt="1"/>
          </p:nvPr>
        </p:nvSpPr>
        <p:spPr>
          <a:xfrm>
            <a:off x="524887" y="3598760"/>
            <a:ext cx="11120400" cy="2354532"/>
          </a:xfrm>
          <a:prstGeom prst="rect">
            <a:avLst/>
          </a:prstGeom>
        </p:spPr>
        <p:txBody>
          <a:bodyPr vert="horz" lIns="0" tIns="0" rIns="0" bIns="0" rtlCol="0">
            <a:noAutofit/>
          </a:bodyPr>
          <a:lstStyle>
            <a:lvl1pPr marL="342900" indent="-342900">
              <a:lnSpc>
                <a:spcPct val="100000"/>
              </a:lnSpc>
              <a:spcAft>
                <a:spcPts val="600"/>
              </a:spcAft>
              <a:buClr>
                <a:schemeClr val="bg2"/>
              </a:buClr>
              <a:buFont typeface="Catamaran Regular" pitchFamily="2" charset="77"/>
              <a:buChar char="&gt;"/>
              <a:defRPr sz="1600" b="0">
                <a:solidFill>
                  <a:schemeClr val="tx1"/>
                </a:solidFill>
              </a:defRPr>
            </a:lvl1pPr>
            <a:lvl2pPr marL="720000" indent="-356400">
              <a:lnSpc>
                <a:spcPct val="100000"/>
              </a:lnSpc>
              <a:buClr>
                <a:schemeClr val="bg2"/>
              </a:buClr>
              <a:buFont typeface="Catamaran Medium" pitchFamily="2" charset="77"/>
              <a:buChar char="&gt;"/>
              <a:defRPr sz="1400" b="0">
                <a:solidFill>
                  <a:schemeClr val="tx1"/>
                </a:solidFill>
              </a:defRPr>
            </a:lvl2pPr>
            <a:lvl3pPr marL="1080000">
              <a:lnSpc>
                <a:spcPct val="100000"/>
              </a:lnSpc>
              <a:buClr>
                <a:schemeClr val="bg2"/>
              </a:buClr>
              <a:defRPr sz="1200">
                <a:solidFill>
                  <a:schemeClr val="tx1"/>
                </a:solidFill>
              </a:defRPr>
            </a:lvl3pPr>
            <a:lvl4pPr marL="1440000" indent="-356400">
              <a:lnSpc>
                <a:spcPct val="100000"/>
              </a:lnSpc>
              <a:buClr>
                <a:schemeClr val="bg2"/>
              </a:buClr>
              <a:defRPr sz="1000">
                <a:solidFill>
                  <a:schemeClr val="tx1"/>
                </a:solidFill>
              </a:defRPr>
            </a:lvl4pPr>
            <a:lvl5pPr>
              <a:lnSpc>
                <a:spcPct val="100000"/>
              </a:lnSpc>
              <a:defRPr/>
            </a:lvl5pPr>
            <a:lvl6pPr>
              <a:lnSpc>
                <a:spcPct val="100000"/>
              </a:lnSpc>
              <a:defRPr/>
            </a:lvl6pPr>
            <a:lvl7pPr>
              <a:lnSpc>
                <a:spcPct val="100000"/>
              </a:lnSpc>
              <a:defRPr/>
            </a:lvl7pPr>
            <a:lvl8pPr>
              <a:lnSpc>
                <a:spcPct val="100000"/>
              </a:lnSpc>
              <a:defRPr/>
            </a:lvl8pPr>
            <a:lvl9pPr>
              <a:lnSpc>
                <a:spcPct val="100000"/>
              </a:lnSpc>
              <a:defRPr/>
            </a:lvl9pPr>
          </a:lstStyle>
          <a:p>
            <a:pPr lvl="0"/>
            <a:r>
              <a:rPr lang="en-GB" dirty="0"/>
              <a:t>Bullet 16pt</a:t>
            </a:r>
          </a:p>
          <a:p>
            <a:pPr lvl="1"/>
            <a:r>
              <a:rPr lang="en-US" dirty="0"/>
              <a:t>Bullet 14pt</a:t>
            </a:r>
          </a:p>
          <a:p>
            <a:pPr lvl="2"/>
            <a:r>
              <a:rPr lang="en-US" dirty="0"/>
              <a:t>Bullet 12pt</a:t>
            </a:r>
          </a:p>
          <a:p>
            <a:pPr lvl="3"/>
            <a:r>
              <a:rPr lang="en-US" dirty="0"/>
              <a:t>Bullet 10pt</a:t>
            </a:r>
          </a:p>
        </p:txBody>
      </p:sp>
      <p:sp>
        <p:nvSpPr>
          <p:cNvPr id="2" name="Title 1">
            <a:extLst>
              <a:ext uri="{FF2B5EF4-FFF2-40B4-BE49-F238E27FC236}">
                <a16:creationId xmlns:a16="http://schemas.microsoft.com/office/drawing/2014/main" id="{70F9B0B5-50C1-E144-963E-FA8F119204F3}"/>
              </a:ext>
            </a:extLst>
          </p:cNvPr>
          <p:cNvSpPr>
            <a:spLocks noGrp="1"/>
          </p:cNvSpPr>
          <p:nvPr>
            <p:ph type="title" hasCustomPrompt="1"/>
          </p:nvPr>
        </p:nvSpPr>
        <p:spPr>
          <a:xfrm>
            <a:off x="524887" y="882000"/>
            <a:ext cx="11120599" cy="946253"/>
          </a:xfrm>
          <a:prstGeom prst="rect">
            <a:avLst/>
          </a:prstGeom>
        </p:spPr>
        <p:txBody>
          <a:bodyPr/>
          <a:lstStyle/>
          <a:p>
            <a:r>
              <a:rPr lang="en-GB" dirty="0"/>
              <a:t>HEADING 32PT ODIS MI, SIT ANDE MODITIO CON</a:t>
            </a:r>
            <a:br>
              <a:rPr lang="en-GB" dirty="0"/>
            </a:br>
            <a:r>
              <a:rPr lang="en-GB" dirty="0"/>
              <a:t>REHENT EST, TE NUM ATENTES</a:t>
            </a:r>
            <a:endParaRPr lang="en-US" dirty="0"/>
          </a:p>
        </p:txBody>
      </p:sp>
      <p:sp>
        <p:nvSpPr>
          <p:cNvPr id="22" name="Text Placeholder 20">
            <a:extLst>
              <a:ext uri="{FF2B5EF4-FFF2-40B4-BE49-F238E27FC236}">
                <a16:creationId xmlns:a16="http://schemas.microsoft.com/office/drawing/2014/main" id="{9D66D0F0-97D4-094E-9AC6-22713AB168F4}"/>
              </a:ext>
            </a:extLst>
          </p:cNvPr>
          <p:cNvSpPr>
            <a:spLocks noGrp="1"/>
          </p:cNvSpPr>
          <p:nvPr>
            <p:ph type="body" sz="quarter" idx="13" hasCustomPrompt="1"/>
          </p:nvPr>
        </p:nvSpPr>
        <p:spPr>
          <a:xfrm>
            <a:off x="898902" y="2184023"/>
            <a:ext cx="10742236" cy="1081087"/>
          </a:xfrm>
        </p:spPr>
        <p:txBody>
          <a:bodyPr anchor="ctr">
            <a:noAutofit/>
          </a:bodyPr>
          <a:lstStyle>
            <a:lvl1pPr algn="l">
              <a:lnSpc>
                <a:spcPct val="100000"/>
              </a:lnSpc>
              <a:spcAft>
                <a:spcPts val="0"/>
              </a:spcAft>
              <a:defRPr sz="2200" b="0" i="0">
                <a:solidFill>
                  <a:schemeClr val="tx1"/>
                </a:solidFill>
                <a:latin typeface="Catamaran" pitchFamily="2" charset="77"/>
                <a:cs typeface="Catamaran" pitchFamily="2" charset="77"/>
              </a:defRPr>
            </a:lvl1pPr>
          </a:lstStyle>
          <a:p>
            <a:pPr lvl="0"/>
            <a:r>
              <a:rPr lang="en-GB" dirty="0"/>
              <a:t>Standfirst 22pt </a:t>
            </a:r>
            <a:r>
              <a:rPr lang="en-GB" dirty="0" err="1"/>
              <a:t>Niate</a:t>
            </a:r>
            <a:r>
              <a:rPr lang="en-GB" dirty="0"/>
              <a:t> vit, </a:t>
            </a:r>
            <a:r>
              <a:rPr lang="en-GB" dirty="0" err="1"/>
              <a:t>nimil</a:t>
            </a:r>
            <a:r>
              <a:rPr lang="en-GB" dirty="0"/>
              <a:t> </a:t>
            </a:r>
            <a:r>
              <a:rPr lang="en-GB" dirty="0" err="1"/>
              <a:t>molor</a:t>
            </a:r>
            <a:r>
              <a:rPr lang="en-GB" dirty="0"/>
              <a:t> </a:t>
            </a:r>
            <a:r>
              <a:rPr lang="en-GB" dirty="0" err="1"/>
              <a:t>autem</a:t>
            </a:r>
            <a:r>
              <a:rPr lang="en-GB" dirty="0"/>
              <a:t> </a:t>
            </a:r>
            <a:r>
              <a:rPr lang="en-GB" dirty="0" err="1"/>
              <a:t>etur</a:t>
            </a:r>
            <a:r>
              <a:rPr lang="en-GB" dirty="0"/>
              <a:t> </a:t>
            </a:r>
            <a:r>
              <a:rPr lang="en-GB" dirty="0" err="1"/>
              <a:t>aut</a:t>
            </a:r>
            <a:r>
              <a:rPr lang="en-GB" dirty="0"/>
              <a:t> </a:t>
            </a:r>
            <a:r>
              <a:rPr lang="en-GB" dirty="0" err="1"/>
              <a:t>plit</a:t>
            </a:r>
            <a:r>
              <a:rPr lang="en-GB" dirty="0"/>
              <a:t> </a:t>
            </a:r>
            <a:r>
              <a:rPr lang="en-GB" dirty="0" err="1"/>
              <a:t>repratibus</a:t>
            </a:r>
            <a:r>
              <a:rPr lang="en-GB" dirty="0"/>
              <a:t> </a:t>
            </a:r>
            <a:r>
              <a:rPr lang="en-GB" dirty="0" err="1"/>
              <a:t>idest</a:t>
            </a:r>
            <a:r>
              <a:rPr lang="en-GB" dirty="0"/>
              <a:t> </a:t>
            </a:r>
            <a:r>
              <a:rPr lang="en-GB" dirty="0" err="1"/>
              <a:t>landit</a:t>
            </a:r>
            <a:r>
              <a:rPr lang="en-GB" dirty="0"/>
              <a:t> </a:t>
            </a:r>
            <a:r>
              <a:rPr lang="en-GB" dirty="0" err="1"/>
              <a:t>quam</a:t>
            </a:r>
            <a:r>
              <a:rPr lang="en-GB" dirty="0"/>
              <a:t> </a:t>
            </a:r>
            <a:r>
              <a:rPr lang="en-GB" dirty="0" err="1"/>
              <a:t>dolorecerum</a:t>
            </a:r>
            <a:r>
              <a:rPr lang="en-GB" dirty="0"/>
              <a:t>.</a:t>
            </a:r>
            <a:endParaRPr lang="en-US" dirty="0"/>
          </a:p>
        </p:txBody>
      </p:sp>
      <p:sp>
        <p:nvSpPr>
          <p:cNvPr id="7" name="Rectangle 6">
            <a:extLst>
              <a:ext uri="{FF2B5EF4-FFF2-40B4-BE49-F238E27FC236}">
                <a16:creationId xmlns:a16="http://schemas.microsoft.com/office/drawing/2014/main" id="{FAC47E2E-01CB-E44B-B731-233E4AC7DE92}"/>
              </a:ext>
            </a:extLst>
          </p:cNvPr>
          <p:cNvSpPr/>
          <p:nvPr/>
        </p:nvSpPr>
        <p:spPr>
          <a:xfrm>
            <a:off x="531436" y="2168525"/>
            <a:ext cx="72000" cy="108108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 name="Rectangle 16">
            <a:extLst>
              <a:ext uri="{FF2B5EF4-FFF2-40B4-BE49-F238E27FC236}">
                <a16:creationId xmlns:a16="http://schemas.microsoft.com/office/drawing/2014/main" id="{67CC5AE1-9869-425F-9A60-84E62DEC9FEE}"/>
              </a:ext>
            </a:extLst>
          </p:cNvPr>
          <p:cNvSpPr/>
          <p:nvPr/>
        </p:nvSpPr>
        <p:spPr>
          <a:xfrm>
            <a:off x="531436" y="2168525"/>
            <a:ext cx="72000" cy="108108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2"/>
              </a:solidFill>
            </a:endParaRPr>
          </a:p>
        </p:txBody>
      </p:sp>
      <p:sp>
        <p:nvSpPr>
          <p:cNvPr id="9" name="Slide Number Placeholder 2">
            <a:extLst>
              <a:ext uri="{FF2B5EF4-FFF2-40B4-BE49-F238E27FC236}">
                <a16:creationId xmlns:a16="http://schemas.microsoft.com/office/drawing/2014/main" id="{71E089B9-793C-3342-8176-F84214371F3F}"/>
              </a:ext>
            </a:extLst>
          </p:cNvPr>
          <p:cNvSpPr>
            <a:spLocks noGrp="1"/>
          </p:cNvSpPr>
          <p:nvPr>
            <p:ph type="sldNum" sz="quarter" idx="10"/>
          </p:nvPr>
        </p:nvSpPr>
        <p:spPr>
          <a:xfrm>
            <a:off x="10254343" y="6492875"/>
            <a:ext cx="1386795" cy="161998"/>
          </a:xfrm>
        </p:spPr>
        <p:txBody>
          <a:bodyPr/>
          <a:lstStyle/>
          <a:p>
            <a:fld id="{826DDBE9-9F3C-4619-BE63-5F1F6BB637C8}" type="slidenum">
              <a:rPr lang="en-GB" smtClean="0"/>
              <a:t>‹#›</a:t>
            </a:fld>
            <a:endParaRPr lang="en-GB"/>
          </a:p>
        </p:txBody>
      </p:sp>
      <p:sp>
        <p:nvSpPr>
          <p:cNvPr id="10" name="Footer Placeholder 5">
            <a:extLst>
              <a:ext uri="{FF2B5EF4-FFF2-40B4-BE49-F238E27FC236}">
                <a16:creationId xmlns:a16="http://schemas.microsoft.com/office/drawing/2014/main" id="{C7493834-69B7-811E-BCC9-8BD0EC74179A}"/>
              </a:ext>
            </a:extLst>
          </p:cNvPr>
          <p:cNvSpPr>
            <a:spLocks noGrp="1"/>
          </p:cNvSpPr>
          <p:nvPr>
            <p:ph type="ftr" sz="quarter" idx="3"/>
          </p:nvPr>
        </p:nvSpPr>
        <p:spPr>
          <a:xfrm>
            <a:off x="524886" y="6492875"/>
            <a:ext cx="1097540" cy="171907"/>
          </a:xfrm>
          <a:prstGeom prst="rect">
            <a:avLst/>
          </a:prstGeom>
        </p:spPr>
        <p:txBody>
          <a:bodyPr vert="horz" lIns="0" tIns="0" rIns="0" bIns="0" rtlCol="0" anchor="ctr"/>
          <a:lstStyle>
            <a:lvl1pPr algn="l">
              <a:defRPr sz="800">
                <a:solidFill>
                  <a:schemeClr val="bg2"/>
                </a:solidFill>
              </a:defRPr>
            </a:lvl1pPr>
          </a:lstStyle>
          <a:p>
            <a:endParaRPr lang="en-GB"/>
          </a:p>
        </p:txBody>
      </p:sp>
    </p:spTree>
    <p:extLst>
      <p:ext uri="{BB962C8B-B14F-4D97-AF65-F5344CB8AC3E}">
        <p14:creationId xmlns:p14="http://schemas.microsoft.com/office/powerpoint/2010/main" val="100742352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pos="4634">
          <p15:clr>
            <a:srgbClr val="FBAE40"/>
          </p15:clr>
        </p15:guide>
        <p15:guide id="2" pos="5314">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One Column - Layout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41F3CF-0DAF-2F46-AD15-21CF0BFFF4E9}"/>
              </a:ext>
            </a:extLst>
          </p:cNvPr>
          <p:cNvSpPr>
            <a:spLocks noGrp="1"/>
          </p:cNvSpPr>
          <p:nvPr>
            <p:ph type="title" hasCustomPrompt="1"/>
          </p:nvPr>
        </p:nvSpPr>
        <p:spPr>
          <a:xfrm>
            <a:off x="524887" y="882547"/>
            <a:ext cx="11116800" cy="946253"/>
          </a:xfrm>
        </p:spPr>
        <p:txBody>
          <a:bodyPr/>
          <a:lstStyle/>
          <a:p>
            <a:r>
              <a:rPr lang="en-GB" dirty="0"/>
              <a:t>HEADING 32PT ODIS MI, SIT ANDE MODITIO CON</a:t>
            </a:r>
            <a:br>
              <a:rPr lang="en-GB" dirty="0"/>
            </a:br>
            <a:r>
              <a:rPr lang="en-GB" dirty="0"/>
              <a:t>REHENT EST, TE NUM ATENTES</a:t>
            </a:r>
            <a:endParaRPr lang="en-US" dirty="0"/>
          </a:p>
        </p:txBody>
      </p:sp>
      <p:sp>
        <p:nvSpPr>
          <p:cNvPr id="3" name="Slide Number Placeholder 2">
            <a:extLst>
              <a:ext uri="{FF2B5EF4-FFF2-40B4-BE49-F238E27FC236}">
                <a16:creationId xmlns:a16="http://schemas.microsoft.com/office/drawing/2014/main" id="{29590AFA-A09D-CE42-B5C5-6E12D40571D6}"/>
              </a:ext>
            </a:extLst>
          </p:cNvPr>
          <p:cNvSpPr>
            <a:spLocks noGrp="1"/>
          </p:cNvSpPr>
          <p:nvPr>
            <p:ph type="sldNum" sz="quarter" idx="10"/>
          </p:nvPr>
        </p:nvSpPr>
        <p:spPr/>
        <p:txBody>
          <a:bodyPr/>
          <a:lstStyle/>
          <a:p>
            <a:fld id="{826DDBE9-9F3C-4619-BE63-5F1F6BB637C8}" type="slidenum">
              <a:rPr lang="en-GB" smtClean="0"/>
              <a:t>‹#›</a:t>
            </a:fld>
            <a:endParaRPr lang="en-GB"/>
          </a:p>
        </p:txBody>
      </p:sp>
      <p:sp>
        <p:nvSpPr>
          <p:cNvPr id="6" name="Content Placeholder 4">
            <a:extLst>
              <a:ext uri="{FF2B5EF4-FFF2-40B4-BE49-F238E27FC236}">
                <a16:creationId xmlns:a16="http://schemas.microsoft.com/office/drawing/2014/main" id="{A901FB45-EDA4-014B-9D68-DC652519D005}"/>
              </a:ext>
            </a:extLst>
          </p:cNvPr>
          <p:cNvSpPr>
            <a:spLocks noGrp="1"/>
          </p:cNvSpPr>
          <p:nvPr>
            <p:ph sz="quarter" idx="27" hasCustomPrompt="1"/>
          </p:nvPr>
        </p:nvSpPr>
        <p:spPr>
          <a:xfrm>
            <a:off x="524887" y="2210223"/>
            <a:ext cx="11120400" cy="323473"/>
          </a:xfrm>
        </p:spPr>
        <p:txBody>
          <a:bodyPr/>
          <a:lstStyle>
            <a:lvl1pPr>
              <a:defRPr sz="1800" b="1">
                <a:solidFill>
                  <a:schemeClr val="accent3"/>
                </a:solidFill>
              </a:defRPr>
            </a:lvl1pPr>
            <a:lvl2pPr>
              <a:defRPr b="0">
                <a:solidFill>
                  <a:schemeClr val="tx1"/>
                </a:solidFill>
              </a:defRPr>
            </a:lvl2pPr>
            <a:lvl3pPr marL="285750" indent="-285750">
              <a:buClr>
                <a:schemeClr val="accent3"/>
              </a:buClr>
              <a:buChar char="&gt;"/>
              <a:defRPr/>
            </a:lvl3pPr>
            <a:lvl4pPr marL="342900" indent="-342900">
              <a:buFont typeface="+mj-lt"/>
              <a:buAutoNum type="arabicPeriod"/>
              <a:defRPr/>
            </a:lvl4pPr>
            <a:lvl5pPr marL="0" marR="0" indent="0" algn="l" defTabSz="914400" rtl="0" eaLnBrk="1" fontAlgn="auto" latinLnBrk="0" hangingPunct="1">
              <a:lnSpc>
                <a:spcPct val="100000"/>
              </a:lnSpc>
              <a:spcBef>
                <a:spcPts val="0"/>
              </a:spcBef>
              <a:spcAft>
                <a:spcPts val="600"/>
              </a:spcAft>
              <a:buClr>
                <a:schemeClr val="accent3"/>
              </a:buClr>
              <a:buSzTx/>
              <a:buFont typeface="+mj-lt"/>
              <a:buNone/>
              <a:tabLst/>
              <a:defRPr sz="1600"/>
            </a:lvl5pPr>
            <a:lvl6pPr marL="298450" indent="-285750">
              <a:buChar char="&gt;"/>
              <a:defRPr/>
            </a:lvl6pPr>
            <a:lvl7pPr marL="357188" indent="-342900">
              <a:buFont typeface="+mj-lt"/>
              <a:buAutoNum type="arabicPeriod"/>
              <a:defRPr/>
            </a:lvl7pPr>
            <a:lvl8pPr marL="14287" indent="0">
              <a:buNone/>
              <a:defRPr sz="1400"/>
            </a:lvl8pPr>
          </a:lstStyle>
          <a:p>
            <a:pPr lvl="0"/>
            <a:r>
              <a:rPr lang="en-GB" dirty="0"/>
              <a:t>Subheading 18pt</a:t>
            </a:r>
            <a:endParaRPr lang="en-US" dirty="0"/>
          </a:p>
        </p:txBody>
      </p:sp>
      <p:sp>
        <p:nvSpPr>
          <p:cNvPr id="8" name="Text Placeholder 27">
            <a:extLst>
              <a:ext uri="{FF2B5EF4-FFF2-40B4-BE49-F238E27FC236}">
                <a16:creationId xmlns:a16="http://schemas.microsoft.com/office/drawing/2014/main" id="{56846E47-8957-9341-A590-294818C28E31}"/>
              </a:ext>
            </a:extLst>
          </p:cNvPr>
          <p:cNvSpPr>
            <a:spLocks noGrp="1"/>
          </p:cNvSpPr>
          <p:nvPr>
            <p:ph idx="1" hasCustomPrompt="1"/>
          </p:nvPr>
        </p:nvSpPr>
        <p:spPr>
          <a:xfrm>
            <a:off x="524887" y="2706844"/>
            <a:ext cx="11120400" cy="3268609"/>
          </a:xfrm>
          <a:prstGeom prst="rect">
            <a:avLst/>
          </a:prstGeom>
        </p:spPr>
        <p:txBody>
          <a:bodyPr vert="horz" lIns="0" tIns="0" rIns="0" bIns="0" rtlCol="0">
            <a:noAutofit/>
          </a:bodyPr>
          <a:lstStyle>
            <a:lvl1pPr marL="342900" indent="-342900">
              <a:lnSpc>
                <a:spcPct val="100000"/>
              </a:lnSpc>
              <a:spcAft>
                <a:spcPts val="600"/>
              </a:spcAft>
              <a:buClr>
                <a:schemeClr val="bg2"/>
              </a:buClr>
              <a:buFont typeface="Catamaran" panose="00000500000000000000" pitchFamily="2" charset="0"/>
              <a:buChar char="&gt;"/>
              <a:defRPr sz="1600" b="0">
                <a:solidFill>
                  <a:schemeClr val="tx1"/>
                </a:solidFill>
              </a:defRPr>
            </a:lvl1pPr>
            <a:lvl2pPr marL="720000" indent="-356400">
              <a:lnSpc>
                <a:spcPct val="100000"/>
              </a:lnSpc>
              <a:buClr>
                <a:schemeClr val="bg2"/>
              </a:buClr>
              <a:buFont typeface="Catamaran" panose="00000500000000000000" pitchFamily="2" charset="0"/>
              <a:buChar char="&gt;"/>
              <a:defRPr sz="1400" b="0">
                <a:solidFill>
                  <a:schemeClr val="tx1"/>
                </a:solidFill>
              </a:defRPr>
            </a:lvl2pPr>
            <a:lvl3pPr marL="1080000" indent="-356400">
              <a:lnSpc>
                <a:spcPct val="100000"/>
              </a:lnSpc>
              <a:buClr>
                <a:schemeClr val="bg2"/>
              </a:buClr>
              <a:buFont typeface="Catamaran" panose="00000500000000000000" pitchFamily="2" charset="0"/>
              <a:buChar char="&gt;"/>
              <a:defRPr sz="1200">
                <a:solidFill>
                  <a:schemeClr val="tx1"/>
                </a:solidFill>
              </a:defRPr>
            </a:lvl3pPr>
            <a:lvl4pPr marL="1440000" indent="-356400">
              <a:lnSpc>
                <a:spcPct val="100000"/>
              </a:lnSpc>
              <a:buClr>
                <a:schemeClr val="bg2"/>
              </a:buClr>
              <a:buFont typeface="Catamaran" panose="00000500000000000000" pitchFamily="2" charset="0"/>
              <a:buChar char="&gt;"/>
              <a:defRPr sz="1000">
                <a:solidFill>
                  <a:schemeClr val="tx1"/>
                </a:solidFill>
              </a:defRPr>
            </a:lvl4pPr>
            <a:lvl5pPr>
              <a:lnSpc>
                <a:spcPct val="100000"/>
              </a:lnSpc>
              <a:defRPr/>
            </a:lvl5pPr>
            <a:lvl6pPr>
              <a:lnSpc>
                <a:spcPct val="100000"/>
              </a:lnSpc>
              <a:defRPr/>
            </a:lvl6pPr>
            <a:lvl7pPr>
              <a:lnSpc>
                <a:spcPct val="100000"/>
              </a:lnSpc>
              <a:defRPr/>
            </a:lvl7pPr>
            <a:lvl8pPr>
              <a:lnSpc>
                <a:spcPct val="100000"/>
              </a:lnSpc>
              <a:defRPr/>
            </a:lvl8pPr>
            <a:lvl9pPr>
              <a:lnSpc>
                <a:spcPct val="100000"/>
              </a:lnSpc>
              <a:defRPr/>
            </a:lvl9pPr>
          </a:lstStyle>
          <a:p>
            <a:pPr lvl="0"/>
            <a:r>
              <a:rPr lang="en-GB" dirty="0"/>
              <a:t>Bullet 16pt</a:t>
            </a:r>
          </a:p>
          <a:p>
            <a:pPr lvl="1"/>
            <a:r>
              <a:rPr lang="en-US" dirty="0"/>
              <a:t>Bullet 14pt</a:t>
            </a:r>
          </a:p>
          <a:p>
            <a:pPr lvl="2"/>
            <a:r>
              <a:rPr lang="en-US" dirty="0"/>
              <a:t>Bullet 12pt</a:t>
            </a:r>
          </a:p>
          <a:p>
            <a:pPr lvl="3"/>
            <a:r>
              <a:rPr lang="en-US" dirty="0"/>
              <a:t>Bullet 10pt</a:t>
            </a:r>
          </a:p>
        </p:txBody>
      </p:sp>
      <p:sp>
        <p:nvSpPr>
          <p:cNvPr id="7" name="Footer Placeholder 5">
            <a:extLst>
              <a:ext uri="{FF2B5EF4-FFF2-40B4-BE49-F238E27FC236}">
                <a16:creationId xmlns:a16="http://schemas.microsoft.com/office/drawing/2014/main" id="{33769FF6-54C8-8473-D62B-9D738FA748B9}"/>
              </a:ext>
            </a:extLst>
          </p:cNvPr>
          <p:cNvSpPr>
            <a:spLocks noGrp="1"/>
          </p:cNvSpPr>
          <p:nvPr>
            <p:ph type="ftr" sz="quarter" idx="3"/>
          </p:nvPr>
        </p:nvSpPr>
        <p:spPr>
          <a:xfrm>
            <a:off x="524886" y="6492875"/>
            <a:ext cx="1097540" cy="171907"/>
          </a:xfrm>
          <a:prstGeom prst="rect">
            <a:avLst/>
          </a:prstGeom>
        </p:spPr>
        <p:txBody>
          <a:bodyPr vert="horz" lIns="0" tIns="0" rIns="0" bIns="0" rtlCol="0" anchor="ctr"/>
          <a:lstStyle>
            <a:lvl1pPr algn="l">
              <a:defRPr sz="800">
                <a:solidFill>
                  <a:schemeClr val="bg2"/>
                </a:solidFill>
              </a:defRPr>
            </a:lvl1pPr>
          </a:lstStyle>
          <a:p>
            <a:endParaRPr lang="en-GB"/>
          </a:p>
        </p:txBody>
      </p:sp>
    </p:spTree>
    <p:extLst>
      <p:ext uri="{BB962C8B-B14F-4D97-AF65-F5344CB8AC3E}">
        <p14:creationId xmlns:p14="http://schemas.microsoft.com/office/powerpoint/2010/main" val="280301070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One Column - Layout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F9B0B5-50C1-E144-963E-FA8F119204F3}"/>
              </a:ext>
            </a:extLst>
          </p:cNvPr>
          <p:cNvSpPr>
            <a:spLocks noGrp="1"/>
          </p:cNvSpPr>
          <p:nvPr>
            <p:ph type="title" hasCustomPrompt="1"/>
          </p:nvPr>
        </p:nvSpPr>
        <p:spPr>
          <a:xfrm>
            <a:off x="524887" y="882000"/>
            <a:ext cx="11120400" cy="946253"/>
          </a:xfrm>
          <a:prstGeom prst="rect">
            <a:avLst/>
          </a:prstGeom>
        </p:spPr>
        <p:txBody>
          <a:bodyPr/>
          <a:lstStyle/>
          <a:p>
            <a:r>
              <a:rPr lang="en-GB" dirty="0"/>
              <a:t>HEADING 32PT ODIS MI, SIT ANDE MODITIO CON</a:t>
            </a:r>
            <a:br>
              <a:rPr lang="en-GB" dirty="0"/>
            </a:br>
            <a:r>
              <a:rPr lang="en-GB" dirty="0"/>
              <a:t>REHENT EST, TE NUM ATENTES</a:t>
            </a:r>
            <a:endParaRPr lang="en-US" dirty="0"/>
          </a:p>
        </p:txBody>
      </p:sp>
      <p:sp>
        <p:nvSpPr>
          <p:cNvPr id="22" name="Text Placeholder 20">
            <a:extLst>
              <a:ext uri="{FF2B5EF4-FFF2-40B4-BE49-F238E27FC236}">
                <a16:creationId xmlns:a16="http://schemas.microsoft.com/office/drawing/2014/main" id="{9D66D0F0-97D4-094E-9AC6-22713AB168F4}"/>
              </a:ext>
            </a:extLst>
          </p:cNvPr>
          <p:cNvSpPr>
            <a:spLocks noGrp="1"/>
          </p:cNvSpPr>
          <p:nvPr>
            <p:ph type="body" sz="quarter" idx="13" hasCustomPrompt="1"/>
          </p:nvPr>
        </p:nvSpPr>
        <p:spPr>
          <a:xfrm>
            <a:off x="898902" y="2184023"/>
            <a:ext cx="10742236" cy="1081087"/>
          </a:xfrm>
        </p:spPr>
        <p:txBody>
          <a:bodyPr anchor="ctr">
            <a:noAutofit/>
          </a:bodyPr>
          <a:lstStyle>
            <a:lvl1pPr algn="l">
              <a:lnSpc>
                <a:spcPct val="100000"/>
              </a:lnSpc>
              <a:spcAft>
                <a:spcPts val="0"/>
              </a:spcAft>
              <a:defRPr sz="2200" b="0" i="0">
                <a:solidFill>
                  <a:schemeClr val="tx1"/>
                </a:solidFill>
                <a:latin typeface="Catamaran" pitchFamily="2" charset="77"/>
                <a:cs typeface="Catamaran" pitchFamily="2" charset="77"/>
              </a:defRPr>
            </a:lvl1pPr>
          </a:lstStyle>
          <a:p>
            <a:pPr lvl="0"/>
            <a:r>
              <a:rPr lang="en-GB" dirty="0"/>
              <a:t>Standfirst 22pt </a:t>
            </a:r>
            <a:r>
              <a:rPr lang="en-GB" dirty="0" err="1"/>
              <a:t>Niate</a:t>
            </a:r>
            <a:r>
              <a:rPr lang="en-GB" dirty="0"/>
              <a:t> vit, </a:t>
            </a:r>
            <a:r>
              <a:rPr lang="en-GB" dirty="0" err="1"/>
              <a:t>nimil</a:t>
            </a:r>
            <a:r>
              <a:rPr lang="en-GB" dirty="0"/>
              <a:t> </a:t>
            </a:r>
            <a:r>
              <a:rPr lang="en-GB" dirty="0" err="1"/>
              <a:t>molor</a:t>
            </a:r>
            <a:r>
              <a:rPr lang="en-GB" dirty="0"/>
              <a:t> </a:t>
            </a:r>
            <a:r>
              <a:rPr lang="en-GB" dirty="0" err="1"/>
              <a:t>autem</a:t>
            </a:r>
            <a:r>
              <a:rPr lang="en-GB" dirty="0"/>
              <a:t> </a:t>
            </a:r>
            <a:r>
              <a:rPr lang="en-GB" dirty="0" err="1"/>
              <a:t>etur</a:t>
            </a:r>
            <a:r>
              <a:rPr lang="en-GB" dirty="0"/>
              <a:t> </a:t>
            </a:r>
            <a:r>
              <a:rPr lang="en-GB" dirty="0" err="1"/>
              <a:t>aut</a:t>
            </a:r>
            <a:r>
              <a:rPr lang="en-GB" dirty="0"/>
              <a:t> </a:t>
            </a:r>
            <a:r>
              <a:rPr lang="en-GB" dirty="0" err="1"/>
              <a:t>plit</a:t>
            </a:r>
            <a:r>
              <a:rPr lang="en-GB" dirty="0"/>
              <a:t> </a:t>
            </a:r>
            <a:r>
              <a:rPr lang="en-GB" dirty="0" err="1"/>
              <a:t>repratibus</a:t>
            </a:r>
            <a:r>
              <a:rPr lang="en-GB" dirty="0"/>
              <a:t> </a:t>
            </a:r>
            <a:r>
              <a:rPr lang="en-GB" dirty="0" err="1"/>
              <a:t>idest</a:t>
            </a:r>
            <a:r>
              <a:rPr lang="en-GB" dirty="0"/>
              <a:t> </a:t>
            </a:r>
            <a:r>
              <a:rPr lang="en-GB" dirty="0" err="1"/>
              <a:t>landit</a:t>
            </a:r>
            <a:r>
              <a:rPr lang="en-GB" dirty="0"/>
              <a:t> </a:t>
            </a:r>
            <a:r>
              <a:rPr lang="en-GB" dirty="0" err="1"/>
              <a:t>quam</a:t>
            </a:r>
            <a:r>
              <a:rPr lang="en-GB" dirty="0"/>
              <a:t> </a:t>
            </a:r>
            <a:r>
              <a:rPr lang="en-GB" dirty="0" err="1"/>
              <a:t>dolorecerum</a:t>
            </a:r>
            <a:r>
              <a:rPr lang="en-GB" dirty="0"/>
              <a:t>.</a:t>
            </a:r>
            <a:endParaRPr lang="en-US" dirty="0"/>
          </a:p>
        </p:txBody>
      </p:sp>
      <p:sp>
        <p:nvSpPr>
          <p:cNvPr id="7" name="Rectangle 6">
            <a:extLst>
              <a:ext uri="{FF2B5EF4-FFF2-40B4-BE49-F238E27FC236}">
                <a16:creationId xmlns:a16="http://schemas.microsoft.com/office/drawing/2014/main" id="{FAC47E2E-01CB-E44B-B731-233E4AC7DE92}"/>
              </a:ext>
            </a:extLst>
          </p:cNvPr>
          <p:cNvSpPr/>
          <p:nvPr/>
        </p:nvSpPr>
        <p:spPr>
          <a:xfrm>
            <a:off x="531436" y="2168525"/>
            <a:ext cx="72000" cy="108108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 name="Rectangle 16">
            <a:extLst>
              <a:ext uri="{FF2B5EF4-FFF2-40B4-BE49-F238E27FC236}">
                <a16:creationId xmlns:a16="http://schemas.microsoft.com/office/drawing/2014/main" id="{67CC5AE1-9869-425F-9A60-84E62DEC9FEE}"/>
              </a:ext>
            </a:extLst>
          </p:cNvPr>
          <p:cNvSpPr/>
          <p:nvPr/>
        </p:nvSpPr>
        <p:spPr>
          <a:xfrm>
            <a:off x="531436" y="2168525"/>
            <a:ext cx="72000" cy="108108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9" name="Content Placeholder 4">
            <a:extLst>
              <a:ext uri="{FF2B5EF4-FFF2-40B4-BE49-F238E27FC236}">
                <a16:creationId xmlns:a16="http://schemas.microsoft.com/office/drawing/2014/main" id="{2CFA60D9-2F92-5F4D-9B07-928AE899E41B}"/>
              </a:ext>
            </a:extLst>
          </p:cNvPr>
          <p:cNvSpPr>
            <a:spLocks noGrp="1"/>
          </p:cNvSpPr>
          <p:nvPr>
            <p:ph sz="quarter" idx="27" hasCustomPrompt="1"/>
          </p:nvPr>
        </p:nvSpPr>
        <p:spPr>
          <a:xfrm>
            <a:off x="524887" y="3600450"/>
            <a:ext cx="11120400" cy="323473"/>
          </a:xfrm>
        </p:spPr>
        <p:txBody>
          <a:bodyPr/>
          <a:lstStyle>
            <a:lvl1pPr>
              <a:defRPr sz="1800" b="1">
                <a:solidFill>
                  <a:schemeClr val="accent3"/>
                </a:solidFill>
              </a:defRPr>
            </a:lvl1pPr>
            <a:lvl2pPr>
              <a:defRPr b="0">
                <a:solidFill>
                  <a:schemeClr val="tx1"/>
                </a:solidFill>
              </a:defRPr>
            </a:lvl2pPr>
            <a:lvl3pPr marL="285750" indent="-285750">
              <a:buClr>
                <a:schemeClr val="accent3"/>
              </a:buClr>
              <a:buChar char="&gt;"/>
              <a:defRPr/>
            </a:lvl3pPr>
            <a:lvl4pPr marL="342900" indent="-342900">
              <a:buFont typeface="+mj-lt"/>
              <a:buAutoNum type="arabicPeriod"/>
              <a:defRPr/>
            </a:lvl4pPr>
            <a:lvl5pPr marL="0" marR="0" indent="0" algn="l" defTabSz="914400" rtl="0" eaLnBrk="1" fontAlgn="auto" latinLnBrk="0" hangingPunct="1">
              <a:lnSpc>
                <a:spcPct val="100000"/>
              </a:lnSpc>
              <a:spcBef>
                <a:spcPts val="0"/>
              </a:spcBef>
              <a:spcAft>
                <a:spcPts val="600"/>
              </a:spcAft>
              <a:buClr>
                <a:schemeClr val="accent3"/>
              </a:buClr>
              <a:buSzTx/>
              <a:buFont typeface="+mj-lt"/>
              <a:buNone/>
              <a:tabLst/>
              <a:defRPr sz="1600"/>
            </a:lvl5pPr>
            <a:lvl6pPr marL="298450" indent="-285750">
              <a:buChar char="&gt;"/>
              <a:defRPr/>
            </a:lvl6pPr>
            <a:lvl7pPr marL="357188" indent="-342900">
              <a:buFont typeface="+mj-lt"/>
              <a:buAutoNum type="arabicPeriod"/>
              <a:defRPr/>
            </a:lvl7pPr>
            <a:lvl8pPr marL="14287" indent="0">
              <a:buNone/>
              <a:defRPr sz="1400"/>
            </a:lvl8pPr>
          </a:lstStyle>
          <a:p>
            <a:pPr lvl="0"/>
            <a:r>
              <a:rPr lang="en-GB" dirty="0"/>
              <a:t>Subheading 18pt</a:t>
            </a:r>
            <a:endParaRPr lang="en-US" dirty="0"/>
          </a:p>
        </p:txBody>
      </p:sp>
      <p:sp>
        <p:nvSpPr>
          <p:cNvPr id="28" name="Text Placeholder 27">
            <a:extLst>
              <a:ext uri="{FF2B5EF4-FFF2-40B4-BE49-F238E27FC236}">
                <a16:creationId xmlns:a16="http://schemas.microsoft.com/office/drawing/2014/main" id="{1257AF2F-FED9-134D-965D-9D9317616140}"/>
              </a:ext>
            </a:extLst>
          </p:cNvPr>
          <p:cNvSpPr>
            <a:spLocks noGrp="1"/>
          </p:cNvSpPr>
          <p:nvPr>
            <p:ph idx="1" hasCustomPrompt="1"/>
          </p:nvPr>
        </p:nvSpPr>
        <p:spPr>
          <a:xfrm>
            <a:off x="524887" y="4097072"/>
            <a:ext cx="11120400" cy="1856219"/>
          </a:xfrm>
          <a:prstGeom prst="rect">
            <a:avLst/>
          </a:prstGeom>
        </p:spPr>
        <p:txBody>
          <a:bodyPr vert="horz" lIns="0" tIns="0" rIns="0" bIns="0" rtlCol="0">
            <a:noAutofit/>
          </a:bodyPr>
          <a:lstStyle>
            <a:lvl1pPr marL="342900" indent="-342900">
              <a:lnSpc>
                <a:spcPct val="100000"/>
              </a:lnSpc>
              <a:spcAft>
                <a:spcPts val="600"/>
              </a:spcAft>
              <a:buClr>
                <a:schemeClr val="bg2"/>
              </a:buClr>
              <a:buFont typeface="Catamaran Regular" pitchFamily="2" charset="77"/>
              <a:buChar char="&gt;"/>
              <a:defRPr sz="1600" b="0">
                <a:solidFill>
                  <a:schemeClr val="tx1"/>
                </a:solidFill>
              </a:defRPr>
            </a:lvl1pPr>
            <a:lvl2pPr marL="720000" indent="-356400">
              <a:lnSpc>
                <a:spcPct val="100000"/>
              </a:lnSpc>
              <a:buClr>
                <a:schemeClr val="bg2"/>
              </a:buClr>
              <a:buFont typeface="Catamaran Medium" pitchFamily="2" charset="77"/>
              <a:buChar char="&gt;"/>
              <a:defRPr sz="1400" b="0">
                <a:solidFill>
                  <a:schemeClr val="tx1"/>
                </a:solidFill>
              </a:defRPr>
            </a:lvl2pPr>
            <a:lvl3pPr marL="1080000">
              <a:lnSpc>
                <a:spcPct val="100000"/>
              </a:lnSpc>
              <a:buClr>
                <a:schemeClr val="bg2"/>
              </a:buClr>
              <a:defRPr sz="1200">
                <a:solidFill>
                  <a:schemeClr val="tx1"/>
                </a:solidFill>
              </a:defRPr>
            </a:lvl3pPr>
            <a:lvl4pPr marL="1440000" indent="-356400">
              <a:lnSpc>
                <a:spcPct val="100000"/>
              </a:lnSpc>
              <a:buClr>
                <a:schemeClr val="bg2"/>
              </a:buClr>
              <a:defRPr sz="1000">
                <a:solidFill>
                  <a:schemeClr val="tx1"/>
                </a:solidFill>
              </a:defRPr>
            </a:lvl4pPr>
            <a:lvl5pPr>
              <a:lnSpc>
                <a:spcPct val="100000"/>
              </a:lnSpc>
              <a:defRPr/>
            </a:lvl5pPr>
            <a:lvl6pPr>
              <a:lnSpc>
                <a:spcPct val="100000"/>
              </a:lnSpc>
              <a:defRPr/>
            </a:lvl6pPr>
            <a:lvl7pPr>
              <a:lnSpc>
                <a:spcPct val="100000"/>
              </a:lnSpc>
              <a:defRPr/>
            </a:lvl7pPr>
            <a:lvl8pPr>
              <a:lnSpc>
                <a:spcPct val="100000"/>
              </a:lnSpc>
              <a:defRPr/>
            </a:lvl8pPr>
            <a:lvl9pPr>
              <a:lnSpc>
                <a:spcPct val="100000"/>
              </a:lnSpc>
              <a:defRPr/>
            </a:lvl9pPr>
          </a:lstStyle>
          <a:p>
            <a:pPr lvl="0"/>
            <a:r>
              <a:rPr lang="en-GB" dirty="0"/>
              <a:t>Bullet 16pt</a:t>
            </a:r>
          </a:p>
          <a:p>
            <a:pPr lvl="1"/>
            <a:r>
              <a:rPr lang="en-US" dirty="0"/>
              <a:t>Bullet 14pt</a:t>
            </a:r>
          </a:p>
          <a:p>
            <a:pPr lvl="2"/>
            <a:r>
              <a:rPr lang="en-US" dirty="0"/>
              <a:t>Bullet 12pt</a:t>
            </a:r>
          </a:p>
          <a:p>
            <a:pPr lvl="3"/>
            <a:r>
              <a:rPr lang="en-US" dirty="0"/>
              <a:t>Bullet 10pt</a:t>
            </a:r>
          </a:p>
        </p:txBody>
      </p:sp>
      <p:sp>
        <p:nvSpPr>
          <p:cNvPr id="10" name="Slide Number Placeholder 2">
            <a:extLst>
              <a:ext uri="{FF2B5EF4-FFF2-40B4-BE49-F238E27FC236}">
                <a16:creationId xmlns:a16="http://schemas.microsoft.com/office/drawing/2014/main" id="{4E72867C-762F-AD45-98C8-9833E7D56657}"/>
              </a:ext>
            </a:extLst>
          </p:cNvPr>
          <p:cNvSpPr>
            <a:spLocks noGrp="1"/>
          </p:cNvSpPr>
          <p:nvPr>
            <p:ph type="sldNum" sz="quarter" idx="10"/>
          </p:nvPr>
        </p:nvSpPr>
        <p:spPr>
          <a:xfrm>
            <a:off x="10254343" y="6492875"/>
            <a:ext cx="1386795" cy="161998"/>
          </a:xfrm>
        </p:spPr>
        <p:txBody>
          <a:bodyPr/>
          <a:lstStyle/>
          <a:p>
            <a:fld id="{826DDBE9-9F3C-4619-BE63-5F1F6BB637C8}" type="slidenum">
              <a:rPr lang="en-GB" smtClean="0"/>
              <a:t>‹#›</a:t>
            </a:fld>
            <a:endParaRPr lang="en-GB"/>
          </a:p>
        </p:txBody>
      </p:sp>
      <p:sp>
        <p:nvSpPr>
          <p:cNvPr id="11" name="Footer Placeholder 5">
            <a:extLst>
              <a:ext uri="{FF2B5EF4-FFF2-40B4-BE49-F238E27FC236}">
                <a16:creationId xmlns:a16="http://schemas.microsoft.com/office/drawing/2014/main" id="{431C9080-2F73-B46A-B828-19B91B1C87EE}"/>
              </a:ext>
            </a:extLst>
          </p:cNvPr>
          <p:cNvSpPr>
            <a:spLocks noGrp="1"/>
          </p:cNvSpPr>
          <p:nvPr>
            <p:ph type="ftr" sz="quarter" idx="3"/>
          </p:nvPr>
        </p:nvSpPr>
        <p:spPr>
          <a:xfrm>
            <a:off x="524886" y="6492875"/>
            <a:ext cx="1097540" cy="171907"/>
          </a:xfrm>
          <a:prstGeom prst="rect">
            <a:avLst/>
          </a:prstGeom>
        </p:spPr>
        <p:txBody>
          <a:bodyPr vert="horz" lIns="0" tIns="0" rIns="0" bIns="0" rtlCol="0" anchor="ctr"/>
          <a:lstStyle>
            <a:lvl1pPr algn="l">
              <a:defRPr sz="800">
                <a:solidFill>
                  <a:schemeClr val="bg2"/>
                </a:solidFill>
              </a:defRPr>
            </a:lvl1pPr>
          </a:lstStyle>
          <a:p>
            <a:endParaRPr lang="en-GB"/>
          </a:p>
        </p:txBody>
      </p:sp>
    </p:spTree>
    <p:extLst>
      <p:ext uri="{BB962C8B-B14F-4D97-AF65-F5344CB8AC3E}">
        <p14:creationId xmlns:p14="http://schemas.microsoft.com/office/powerpoint/2010/main" val="205522151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pos="4634">
          <p15:clr>
            <a:srgbClr val="FBAE40"/>
          </p15:clr>
        </p15:guide>
        <p15:guide id="2" pos="5314">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wo Columns - Layout 1">
    <p:spTree>
      <p:nvGrpSpPr>
        <p:cNvPr id="1" name=""/>
        <p:cNvGrpSpPr/>
        <p:nvPr/>
      </p:nvGrpSpPr>
      <p:grpSpPr>
        <a:xfrm>
          <a:off x="0" y="0"/>
          <a:ext cx="0" cy="0"/>
          <a:chOff x="0" y="0"/>
          <a:chExt cx="0" cy="0"/>
        </a:xfrm>
      </p:grpSpPr>
      <p:sp>
        <p:nvSpPr>
          <p:cNvPr id="9" name="Text Placeholder 27">
            <a:extLst>
              <a:ext uri="{FF2B5EF4-FFF2-40B4-BE49-F238E27FC236}">
                <a16:creationId xmlns:a16="http://schemas.microsoft.com/office/drawing/2014/main" id="{31CE20C0-E63C-CC4A-943F-3C600D66DB4F}"/>
              </a:ext>
            </a:extLst>
          </p:cNvPr>
          <p:cNvSpPr>
            <a:spLocks noGrp="1"/>
          </p:cNvSpPr>
          <p:nvPr>
            <p:ph idx="1" hasCustomPrompt="1"/>
          </p:nvPr>
        </p:nvSpPr>
        <p:spPr>
          <a:xfrm>
            <a:off x="524887" y="2210224"/>
            <a:ext cx="5284800" cy="3765230"/>
          </a:xfrm>
          <a:prstGeom prst="rect">
            <a:avLst/>
          </a:prstGeom>
        </p:spPr>
        <p:txBody>
          <a:bodyPr vert="horz" lIns="0" tIns="0" rIns="0" bIns="0" rtlCol="0">
            <a:noAutofit/>
          </a:bodyPr>
          <a:lstStyle>
            <a:lvl1pPr marL="342900" indent="-342900">
              <a:lnSpc>
                <a:spcPct val="100000"/>
              </a:lnSpc>
              <a:spcAft>
                <a:spcPts val="600"/>
              </a:spcAft>
              <a:buClr>
                <a:schemeClr val="bg2"/>
              </a:buClr>
              <a:buFont typeface="Catamaran Regular" pitchFamily="2" charset="77"/>
              <a:buChar char="&gt;"/>
              <a:defRPr sz="1600">
                <a:solidFill>
                  <a:schemeClr val="tx1"/>
                </a:solidFill>
              </a:defRPr>
            </a:lvl1pPr>
            <a:lvl2pPr marL="720000" indent="-356400">
              <a:lnSpc>
                <a:spcPct val="100000"/>
              </a:lnSpc>
              <a:buClr>
                <a:schemeClr val="bg2"/>
              </a:buClr>
              <a:buFont typeface="Catamaran Medium" pitchFamily="2" charset="77"/>
              <a:buChar char="&gt;"/>
              <a:defRPr sz="1400" b="0">
                <a:solidFill>
                  <a:schemeClr val="tx1"/>
                </a:solidFill>
              </a:defRPr>
            </a:lvl2pPr>
            <a:lvl3pPr marL="1080000">
              <a:lnSpc>
                <a:spcPct val="100000"/>
              </a:lnSpc>
              <a:buClr>
                <a:schemeClr val="bg2"/>
              </a:buClr>
              <a:defRPr sz="1200">
                <a:solidFill>
                  <a:schemeClr val="tx1"/>
                </a:solidFill>
              </a:defRPr>
            </a:lvl3pPr>
            <a:lvl4pPr marL="1440000" indent="-356400">
              <a:lnSpc>
                <a:spcPct val="100000"/>
              </a:lnSpc>
              <a:buClr>
                <a:schemeClr val="bg2"/>
              </a:buClr>
              <a:defRPr sz="1000">
                <a:solidFill>
                  <a:schemeClr val="tx1"/>
                </a:solidFill>
              </a:defRPr>
            </a:lvl4pPr>
            <a:lvl5pPr>
              <a:lnSpc>
                <a:spcPct val="100000"/>
              </a:lnSpc>
              <a:defRPr/>
            </a:lvl5pPr>
            <a:lvl6pPr>
              <a:lnSpc>
                <a:spcPct val="100000"/>
              </a:lnSpc>
              <a:defRPr/>
            </a:lvl6pPr>
            <a:lvl7pPr>
              <a:lnSpc>
                <a:spcPct val="100000"/>
              </a:lnSpc>
              <a:defRPr/>
            </a:lvl7pPr>
            <a:lvl8pPr>
              <a:lnSpc>
                <a:spcPct val="100000"/>
              </a:lnSpc>
              <a:defRPr/>
            </a:lvl8pPr>
            <a:lvl9pPr>
              <a:lnSpc>
                <a:spcPct val="100000"/>
              </a:lnSpc>
              <a:defRPr/>
            </a:lvl9pPr>
          </a:lstStyle>
          <a:p>
            <a:pPr lvl="0"/>
            <a:r>
              <a:rPr lang="en-GB" dirty="0"/>
              <a:t>Bullet 16pt</a:t>
            </a:r>
          </a:p>
          <a:p>
            <a:pPr lvl="1"/>
            <a:r>
              <a:rPr lang="en-US" dirty="0"/>
              <a:t>Bullet 14pt</a:t>
            </a:r>
          </a:p>
          <a:p>
            <a:pPr lvl="2"/>
            <a:r>
              <a:rPr lang="en-US" dirty="0"/>
              <a:t>Bullet 12pt</a:t>
            </a:r>
          </a:p>
          <a:p>
            <a:pPr lvl="3"/>
            <a:r>
              <a:rPr lang="en-US" dirty="0"/>
              <a:t>Bullet 10pt</a:t>
            </a:r>
          </a:p>
        </p:txBody>
      </p:sp>
      <p:sp>
        <p:nvSpPr>
          <p:cNvPr id="2" name="Title 1">
            <a:extLst>
              <a:ext uri="{FF2B5EF4-FFF2-40B4-BE49-F238E27FC236}">
                <a16:creationId xmlns:a16="http://schemas.microsoft.com/office/drawing/2014/main" id="{3641F3CF-0DAF-2F46-AD15-21CF0BFFF4E9}"/>
              </a:ext>
            </a:extLst>
          </p:cNvPr>
          <p:cNvSpPr>
            <a:spLocks noGrp="1"/>
          </p:cNvSpPr>
          <p:nvPr>
            <p:ph type="title" hasCustomPrompt="1"/>
          </p:nvPr>
        </p:nvSpPr>
        <p:spPr>
          <a:xfrm>
            <a:off x="524887" y="882547"/>
            <a:ext cx="11116800" cy="946253"/>
          </a:xfrm>
        </p:spPr>
        <p:txBody>
          <a:bodyPr/>
          <a:lstStyle/>
          <a:p>
            <a:r>
              <a:rPr lang="en-GB" dirty="0"/>
              <a:t>HEADING 32PT ODIS MI, SIT ANDE MODITIO CON</a:t>
            </a:r>
            <a:br>
              <a:rPr lang="en-GB" dirty="0"/>
            </a:br>
            <a:r>
              <a:rPr lang="en-GB" dirty="0"/>
              <a:t>REHENT EST, TE NUM ATENTES</a:t>
            </a:r>
            <a:endParaRPr lang="en-US" dirty="0"/>
          </a:p>
        </p:txBody>
      </p:sp>
      <p:sp>
        <p:nvSpPr>
          <p:cNvPr id="3" name="Slide Number Placeholder 2">
            <a:extLst>
              <a:ext uri="{FF2B5EF4-FFF2-40B4-BE49-F238E27FC236}">
                <a16:creationId xmlns:a16="http://schemas.microsoft.com/office/drawing/2014/main" id="{29590AFA-A09D-CE42-B5C5-6E12D40571D6}"/>
              </a:ext>
            </a:extLst>
          </p:cNvPr>
          <p:cNvSpPr>
            <a:spLocks noGrp="1"/>
          </p:cNvSpPr>
          <p:nvPr>
            <p:ph type="sldNum" sz="quarter" idx="10"/>
          </p:nvPr>
        </p:nvSpPr>
        <p:spPr/>
        <p:txBody>
          <a:bodyPr/>
          <a:lstStyle/>
          <a:p>
            <a:fld id="{826DDBE9-9F3C-4619-BE63-5F1F6BB637C8}" type="slidenum">
              <a:rPr lang="en-GB" smtClean="0"/>
              <a:t>‹#›</a:t>
            </a:fld>
            <a:endParaRPr lang="en-GB"/>
          </a:p>
        </p:txBody>
      </p:sp>
      <p:sp>
        <p:nvSpPr>
          <p:cNvPr id="12" name="Text Placeholder 27">
            <a:extLst>
              <a:ext uri="{FF2B5EF4-FFF2-40B4-BE49-F238E27FC236}">
                <a16:creationId xmlns:a16="http://schemas.microsoft.com/office/drawing/2014/main" id="{9D277AC0-7628-EB4C-99BF-C2B2A833FEFB}"/>
              </a:ext>
            </a:extLst>
          </p:cNvPr>
          <p:cNvSpPr>
            <a:spLocks noGrp="1"/>
          </p:cNvSpPr>
          <p:nvPr>
            <p:ph idx="64" hasCustomPrompt="1"/>
          </p:nvPr>
        </p:nvSpPr>
        <p:spPr>
          <a:xfrm>
            <a:off x="6356887" y="2210224"/>
            <a:ext cx="5284800" cy="3765229"/>
          </a:xfrm>
          <a:prstGeom prst="rect">
            <a:avLst/>
          </a:prstGeom>
        </p:spPr>
        <p:txBody>
          <a:bodyPr vert="horz" lIns="0" tIns="0" rIns="0" bIns="0" rtlCol="0">
            <a:noAutofit/>
          </a:bodyPr>
          <a:lstStyle>
            <a:lvl1pPr marL="342900" indent="-342900">
              <a:lnSpc>
                <a:spcPct val="100000"/>
              </a:lnSpc>
              <a:spcAft>
                <a:spcPts val="600"/>
              </a:spcAft>
              <a:buClr>
                <a:schemeClr val="bg2"/>
              </a:buClr>
              <a:buFont typeface="Catamaran Regular" pitchFamily="2" charset="77"/>
              <a:buChar char="&gt;"/>
              <a:defRPr sz="1600">
                <a:solidFill>
                  <a:schemeClr val="tx1"/>
                </a:solidFill>
              </a:defRPr>
            </a:lvl1pPr>
            <a:lvl2pPr marL="720000" indent="-356400">
              <a:lnSpc>
                <a:spcPct val="100000"/>
              </a:lnSpc>
              <a:buClr>
                <a:schemeClr val="bg2"/>
              </a:buClr>
              <a:buFont typeface="Catamaran Medium" pitchFamily="2" charset="77"/>
              <a:buChar char="&gt;"/>
              <a:defRPr sz="1400" b="0">
                <a:solidFill>
                  <a:schemeClr val="tx1"/>
                </a:solidFill>
              </a:defRPr>
            </a:lvl2pPr>
            <a:lvl3pPr marL="1080000">
              <a:lnSpc>
                <a:spcPct val="100000"/>
              </a:lnSpc>
              <a:buClr>
                <a:schemeClr val="bg2"/>
              </a:buClr>
              <a:defRPr sz="1200">
                <a:solidFill>
                  <a:schemeClr val="tx1"/>
                </a:solidFill>
              </a:defRPr>
            </a:lvl3pPr>
            <a:lvl4pPr marL="1440000" indent="-356400">
              <a:lnSpc>
                <a:spcPct val="100000"/>
              </a:lnSpc>
              <a:buClr>
                <a:schemeClr val="bg2"/>
              </a:buClr>
              <a:defRPr sz="1000">
                <a:solidFill>
                  <a:schemeClr val="tx1"/>
                </a:solidFill>
              </a:defRPr>
            </a:lvl4pPr>
            <a:lvl5pPr>
              <a:lnSpc>
                <a:spcPct val="100000"/>
              </a:lnSpc>
              <a:defRPr/>
            </a:lvl5pPr>
            <a:lvl6pPr>
              <a:lnSpc>
                <a:spcPct val="100000"/>
              </a:lnSpc>
              <a:defRPr/>
            </a:lvl6pPr>
            <a:lvl7pPr>
              <a:lnSpc>
                <a:spcPct val="100000"/>
              </a:lnSpc>
              <a:defRPr/>
            </a:lvl7pPr>
            <a:lvl8pPr>
              <a:lnSpc>
                <a:spcPct val="100000"/>
              </a:lnSpc>
              <a:defRPr/>
            </a:lvl8pPr>
            <a:lvl9pPr>
              <a:lnSpc>
                <a:spcPct val="100000"/>
              </a:lnSpc>
              <a:defRPr/>
            </a:lvl9pPr>
          </a:lstStyle>
          <a:p>
            <a:pPr lvl="0"/>
            <a:r>
              <a:rPr lang="en-GB" dirty="0"/>
              <a:t>Bullet 16pt</a:t>
            </a:r>
          </a:p>
          <a:p>
            <a:pPr lvl="1"/>
            <a:r>
              <a:rPr lang="en-US" dirty="0"/>
              <a:t>Bullet 14pt</a:t>
            </a:r>
          </a:p>
          <a:p>
            <a:pPr lvl="2"/>
            <a:r>
              <a:rPr lang="en-US" dirty="0"/>
              <a:t>Bullet 12pt</a:t>
            </a:r>
          </a:p>
          <a:p>
            <a:pPr lvl="3"/>
            <a:r>
              <a:rPr lang="en-US" dirty="0"/>
              <a:t>Bullet 10pt</a:t>
            </a:r>
          </a:p>
        </p:txBody>
      </p:sp>
      <p:sp>
        <p:nvSpPr>
          <p:cNvPr id="7" name="Footer Placeholder 5">
            <a:extLst>
              <a:ext uri="{FF2B5EF4-FFF2-40B4-BE49-F238E27FC236}">
                <a16:creationId xmlns:a16="http://schemas.microsoft.com/office/drawing/2014/main" id="{6815BA29-8804-A75D-2F1C-D2C48838FE5D}"/>
              </a:ext>
            </a:extLst>
          </p:cNvPr>
          <p:cNvSpPr>
            <a:spLocks noGrp="1"/>
          </p:cNvSpPr>
          <p:nvPr>
            <p:ph type="ftr" sz="quarter" idx="3"/>
          </p:nvPr>
        </p:nvSpPr>
        <p:spPr>
          <a:xfrm>
            <a:off x="524886" y="6492875"/>
            <a:ext cx="1097540" cy="171907"/>
          </a:xfrm>
          <a:prstGeom prst="rect">
            <a:avLst/>
          </a:prstGeom>
        </p:spPr>
        <p:txBody>
          <a:bodyPr vert="horz" lIns="0" tIns="0" rIns="0" bIns="0" rtlCol="0" anchor="ctr"/>
          <a:lstStyle>
            <a:lvl1pPr algn="l">
              <a:defRPr sz="800">
                <a:solidFill>
                  <a:schemeClr val="bg2"/>
                </a:solidFill>
              </a:defRPr>
            </a:lvl1pPr>
          </a:lstStyle>
          <a:p>
            <a:endParaRPr lang="en-GB"/>
          </a:p>
        </p:txBody>
      </p:sp>
    </p:spTree>
    <p:extLst>
      <p:ext uri="{BB962C8B-B14F-4D97-AF65-F5344CB8AC3E}">
        <p14:creationId xmlns:p14="http://schemas.microsoft.com/office/powerpoint/2010/main" val="95728161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wo Columns - Layout 2">
    <p:spTree>
      <p:nvGrpSpPr>
        <p:cNvPr id="1" name=""/>
        <p:cNvGrpSpPr/>
        <p:nvPr/>
      </p:nvGrpSpPr>
      <p:grpSpPr>
        <a:xfrm>
          <a:off x="0" y="0"/>
          <a:ext cx="0" cy="0"/>
          <a:chOff x="0" y="0"/>
          <a:chExt cx="0" cy="0"/>
        </a:xfrm>
      </p:grpSpPr>
      <p:sp>
        <p:nvSpPr>
          <p:cNvPr id="31" name="Text Placeholder 27">
            <a:extLst>
              <a:ext uri="{FF2B5EF4-FFF2-40B4-BE49-F238E27FC236}">
                <a16:creationId xmlns:a16="http://schemas.microsoft.com/office/drawing/2014/main" id="{E670AB02-7FEB-F242-B535-14811703090E}"/>
              </a:ext>
            </a:extLst>
          </p:cNvPr>
          <p:cNvSpPr>
            <a:spLocks noGrp="1"/>
          </p:cNvSpPr>
          <p:nvPr>
            <p:ph idx="62" hasCustomPrompt="1"/>
          </p:nvPr>
        </p:nvSpPr>
        <p:spPr>
          <a:xfrm>
            <a:off x="6360686" y="3600450"/>
            <a:ext cx="5284800" cy="2352841"/>
          </a:xfrm>
          <a:prstGeom prst="rect">
            <a:avLst/>
          </a:prstGeom>
        </p:spPr>
        <p:txBody>
          <a:bodyPr vert="horz" lIns="0" tIns="0" rIns="0" bIns="0" rtlCol="0">
            <a:noAutofit/>
          </a:bodyPr>
          <a:lstStyle>
            <a:lvl1pPr marL="342900" indent="-342900">
              <a:lnSpc>
                <a:spcPct val="100000"/>
              </a:lnSpc>
              <a:spcAft>
                <a:spcPts val="600"/>
              </a:spcAft>
              <a:buClr>
                <a:schemeClr val="bg2"/>
              </a:buClr>
              <a:buFont typeface="Catamaran Regular" pitchFamily="2" charset="77"/>
              <a:buChar char="&gt;"/>
              <a:defRPr sz="1600" b="0">
                <a:solidFill>
                  <a:schemeClr val="tx1"/>
                </a:solidFill>
              </a:defRPr>
            </a:lvl1pPr>
            <a:lvl2pPr marL="720000" indent="-356400">
              <a:lnSpc>
                <a:spcPct val="100000"/>
              </a:lnSpc>
              <a:buClr>
                <a:schemeClr val="bg2"/>
              </a:buClr>
              <a:buFont typeface="Catamaran Medium" pitchFamily="2" charset="77"/>
              <a:buChar char="&gt;"/>
              <a:defRPr sz="1400" b="0">
                <a:solidFill>
                  <a:schemeClr val="tx1"/>
                </a:solidFill>
              </a:defRPr>
            </a:lvl2pPr>
            <a:lvl3pPr marL="1080000">
              <a:lnSpc>
                <a:spcPct val="100000"/>
              </a:lnSpc>
              <a:buClr>
                <a:schemeClr val="bg2"/>
              </a:buClr>
              <a:defRPr sz="1200">
                <a:solidFill>
                  <a:schemeClr val="tx1"/>
                </a:solidFill>
              </a:defRPr>
            </a:lvl3pPr>
            <a:lvl4pPr marL="1440000" indent="-356400">
              <a:lnSpc>
                <a:spcPct val="100000"/>
              </a:lnSpc>
              <a:buClr>
                <a:schemeClr val="bg2"/>
              </a:buClr>
              <a:defRPr sz="1000">
                <a:solidFill>
                  <a:schemeClr val="tx1"/>
                </a:solidFill>
              </a:defRPr>
            </a:lvl4pPr>
            <a:lvl5pPr>
              <a:lnSpc>
                <a:spcPct val="100000"/>
              </a:lnSpc>
              <a:defRPr/>
            </a:lvl5pPr>
            <a:lvl6pPr>
              <a:lnSpc>
                <a:spcPct val="100000"/>
              </a:lnSpc>
              <a:defRPr/>
            </a:lvl6pPr>
            <a:lvl7pPr>
              <a:lnSpc>
                <a:spcPct val="100000"/>
              </a:lnSpc>
              <a:defRPr/>
            </a:lvl7pPr>
            <a:lvl8pPr>
              <a:lnSpc>
                <a:spcPct val="100000"/>
              </a:lnSpc>
              <a:defRPr/>
            </a:lvl8pPr>
            <a:lvl9pPr>
              <a:lnSpc>
                <a:spcPct val="100000"/>
              </a:lnSpc>
              <a:defRPr/>
            </a:lvl9pPr>
          </a:lstStyle>
          <a:p>
            <a:pPr lvl="0"/>
            <a:r>
              <a:rPr lang="en-GB" dirty="0"/>
              <a:t>Bullet 16pt</a:t>
            </a:r>
          </a:p>
          <a:p>
            <a:pPr lvl="1"/>
            <a:r>
              <a:rPr lang="en-US" dirty="0"/>
              <a:t>Bullet 14pt</a:t>
            </a:r>
          </a:p>
          <a:p>
            <a:pPr lvl="2"/>
            <a:r>
              <a:rPr lang="en-US" dirty="0"/>
              <a:t>Bullet 12pt</a:t>
            </a:r>
          </a:p>
          <a:p>
            <a:pPr lvl="3"/>
            <a:r>
              <a:rPr lang="en-US" dirty="0"/>
              <a:t>Bullet 10pt</a:t>
            </a:r>
          </a:p>
        </p:txBody>
      </p:sp>
      <p:sp>
        <p:nvSpPr>
          <p:cNvPr id="2" name="Title 1">
            <a:extLst>
              <a:ext uri="{FF2B5EF4-FFF2-40B4-BE49-F238E27FC236}">
                <a16:creationId xmlns:a16="http://schemas.microsoft.com/office/drawing/2014/main" id="{70F9B0B5-50C1-E144-963E-FA8F119204F3}"/>
              </a:ext>
            </a:extLst>
          </p:cNvPr>
          <p:cNvSpPr>
            <a:spLocks noGrp="1"/>
          </p:cNvSpPr>
          <p:nvPr>
            <p:ph type="title" hasCustomPrompt="1"/>
          </p:nvPr>
        </p:nvSpPr>
        <p:spPr>
          <a:xfrm>
            <a:off x="524887" y="882000"/>
            <a:ext cx="11120599" cy="946253"/>
          </a:xfrm>
          <a:prstGeom prst="rect">
            <a:avLst/>
          </a:prstGeom>
        </p:spPr>
        <p:txBody>
          <a:bodyPr/>
          <a:lstStyle/>
          <a:p>
            <a:r>
              <a:rPr lang="en-GB" dirty="0"/>
              <a:t>HEADING 32PT ODIS MI, SIT ANDE MODITIO CON</a:t>
            </a:r>
            <a:br>
              <a:rPr lang="en-GB" dirty="0"/>
            </a:br>
            <a:r>
              <a:rPr lang="en-GB" dirty="0"/>
              <a:t>REHENT EST, TE NUM ATENTES</a:t>
            </a:r>
            <a:endParaRPr lang="en-US" dirty="0"/>
          </a:p>
        </p:txBody>
      </p:sp>
      <p:sp>
        <p:nvSpPr>
          <p:cNvPr id="22" name="Text Placeholder 20">
            <a:extLst>
              <a:ext uri="{FF2B5EF4-FFF2-40B4-BE49-F238E27FC236}">
                <a16:creationId xmlns:a16="http://schemas.microsoft.com/office/drawing/2014/main" id="{9D66D0F0-97D4-094E-9AC6-22713AB168F4}"/>
              </a:ext>
            </a:extLst>
          </p:cNvPr>
          <p:cNvSpPr>
            <a:spLocks noGrp="1"/>
          </p:cNvSpPr>
          <p:nvPr>
            <p:ph type="body" sz="quarter" idx="13" hasCustomPrompt="1"/>
          </p:nvPr>
        </p:nvSpPr>
        <p:spPr>
          <a:xfrm>
            <a:off x="898902" y="2184023"/>
            <a:ext cx="10742236" cy="1081087"/>
          </a:xfrm>
        </p:spPr>
        <p:txBody>
          <a:bodyPr anchor="ctr">
            <a:noAutofit/>
          </a:bodyPr>
          <a:lstStyle>
            <a:lvl1pPr algn="l">
              <a:lnSpc>
                <a:spcPct val="100000"/>
              </a:lnSpc>
              <a:spcAft>
                <a:spcPts val="0"/>
              </a:spcAft>
              <a:defRPr sz="2200" b="0" i="0">
                <a:solidFill>
                  <a:schemeClr val="tx1"/>
                </a:solidFill>
                <a:latin typeface="Catamaran" pitchFamily="2" charset="77"/>
                <a:cs typeface="Catamaran" pitchFamily="2" charset="77"/>
              </a:defRPr>
            </a:lvl1pPr>
          </a:lstStyle>
          <a:p>
            <a:pPr lvl="0"/>
            <a:r>
              <a:rPr lang="en-GB" dirty="0"/>
              <a:t>Standfirst 22pt </a:t>
            </a:r>
            <a:r>
              <a:rPr lang="en-GB" dirty="0" err="1"/>
              <a:t>Niate</a:t>
            </a:r>
            <a:r>
              <a:rPr lang="en-GB" dirty="0"/>
              <a:t> vit, </a:t>
            </a:r>
            <a:r>
              <a:rPr lang="en-GB" dirty="0" err="1"/>
              <a:t>nimil</a:t>
            </a:r>
            <a:r>
              <a:rPr lang="en-GB" dirty="0"/>
              <a:t> </a:t>
            </a:r>
            <a:r>
              <a:rPr lang="en-GB" dirty="0" err="1"/>
              <a:t>molor</a:t>
            </a:r>
            <a:r>
              <a:rPr lang="en-GB" dirty="0"/>
              <a:t> </a:t>
            </a:r>
            <a:r>
              <a:rPr lang="en-GB" dirty="0" err="1"/>
              <a:t>autem</a:t>
            </a:r>
            <a:r>
              <a:rPr lang="en-GB" dirty="0"/>
              <a:t> </a:t>
            </a:r>
            <a:r>
              <a:rPr lang="en-GB" dirty="0" err="1"/>
              <a:t>etur</a:t>
            </a:r>
            <a:r>
              <a:rPr lang="en-GB" dirty="0"/>
              <a:t> </a:t>
            </a:r>
            <a:r>
              <a:rPr lang="en-GB" dirty="0" err="1"/>
              <a:t>aut</a:t>
            </a:r>
            <a:r>
              <a:rPr lang="en-GB" dirty="0"/>
              <a:t> </a:t>
            </a:r>
            <a:r>
              <a:rPr lang="en-GB" dirty="0" err="1"/>
              <a:t>plit</a:t>
            </a:r>
            <a:r>
              <a:rPr lang="en-GB" dirty="0"/>
              <a:t> </a:t>
            </a:r>
            <a:r>
              <a:rPr lang="en-GB" dirty="0" err="1"/>
              <a:t>repratibus</a:t>
            </a:r>
            <a:r>
              <a:rPr lang="en-GB" dirty="0"/>
              <a:t> </a:t>
            </a:r>
            <a:r>
              <a:rPr lang="en-GB" dirty="0" err="1"/>
              <a:t>idest</a:t>
            </a:r>
            <a:r>
              <a:rPr lang="en-GB" dirty="0"/>
              <a:t> </a:t>
            </a:r>
            <a:r>
              <a:rPr lang="en-GB" dirty="0" err="1"/>
              <a:t>landit</a:t>
            </a:r>
            <a:r>
              <a:rPr lang="en-GB" dirty="0"/>
              <a:t> </a:t>
            </a:r>
            <a:r>
              <a:rPr lang="en-GB" dirty="0" err="1"/>
              <a:t>quam</a:t>
            </a:r>
            <a:r>
              <a:rPr lang="en-GB" dirty="0"/>
              <a:t> </a:t>
            </a:r>
            <a:r>
              <a:rPr lang="en-GB" dirty="0" err="1"/>
              <a:t>dolorecerum</a:t>
            </a:r>
            <a:r>
              <a:rPr lang="en-GB" dirty="0"/>
              <a:t>.</a:t>
            </a:r>
            <a:endParaRPr lang="en-US" dirty="0"/>
          </a:p>
        </p:txBody>
      </p:sp>
      <p:sp>
        <p:nvSpPr>
          <p:cNvPr id="7" name="Rectangle 6">
            <a:extLst>
              <a:ext uri="{FF2B5EF4-FFF2-40B4-BE49-F238E27FC236}">
                <a16:creationId xmlns:a16="http://schemas.microsoft.com/office/drawing/2014/main" id="{FAC47E2E-01CB-E44B-B731-233E4AC7DE92}"/>
              </a:ext>
            </a:extLst>
          </p:cNvPr>
          <p:cNvSpPr/>
          <p:nvPr/>
        </p:nvSpPr>
        <p:spPr>
          <a:xfrm>
            <a:off x="531436" y="2168525"/>
            <a:ext cx="72000" cy="108108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 name="Rectangle 16">
            <a:extLst>
              <a:ext uri="{FF2B5EF4-FFF2-40B4-BE49-F238E27FC236}">
                <a16:creationId xmlns:a16="http://schemas.microsoft.com/office/drawing/2014/main" id="{67CC5AE1-9869-425F-9A60-84E62DEC9FEE}"/>
              </a:ext>
            </a:extLst>
          </p:cNvPr>
          <p:cNvSpPr/>
          <p:nvPr/>
        </p:nvSpPr>
        <p:spPr>
          <a:xfrm>
            <a:off x="531436" y="2168525"/>
            <a:ext cx="72000" cy="108108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0" name="Text Placeholder 27">
            <a:extLst>
              <a:ext uri="{FF2B5EF4-FFF2-40B4-BE49-F238E27FC236}">
                <a16:creationId xmlns:a16="http://schemas.microsoft.com/office/drawing/2014/main" id="{D46A624C-617D-2A40-B725-7B6BF24592DB}"/>
              </a:ext>
            </a:extLst>
          </p:cNvPr>
          <p:cNvSpPr>
            <a:spLocks noGrp="1"/>
          </p:cNvSpPr>
          <p:nvPr>
            <p:ph idx="1" hasCustomPrompt="1"/>
          </p:nvPr>
        </p:nvSpPr>
        <p:spPr>
          <a:xfrm>
            <a:off x="524887" y="3600450"/>
            <a:ext cx="5284800" cy="2352841"/>
          </a:xfrm>
          <a:prstGeom prst="rect">
            <a:avLst/>
          </a:prstGeom>
        </p:spPr>
        <p:txBody>
          <a:bodyPr vert="horz" lIns="0" tIns="0" rIns="0" bIns="0" rtlCol="0">
            <a:noAutofit/>
          </a:bodyPr>
          <a:lstStyle>
            <a:lvl1pPr marL="342900" indent="-342900">
              <a:lnSpc>
                <a:spcPct val="100000"/>
              </a:lnSpc>
              <a:spcAft>
                <a:spcPts val="600"/>
              </a:spcAft>
              <a:buClr>
                <a:schemeClr val="bg2"/>
              </a:buClr>
              <a:buFont typeface="Catamaran Regular" pitchFamily="2" charset="77"/>
              <a:buChar char="&gt;"/>
              <a:defRPr sz="1600" b="0">
                <a:solidFill>
                  <a:schemeClr val="tx1"/>
                </a:solidFill>
              </a:defRPr>
            </a:lvl1pPr>
            <a:lvl2pPr marL="720000" indent="-356400">
              <a:lnSpc>
                <a:spcPct val="100000"/>
              </a:lnSpc>
              <a:buClr>
                <a:schemeClr val="bg2"/>
              </a:buClr>
              <a:buFont typeface="Catamaran Medium" pitchFamily="2" charset="77"/>
              <a:buChar char="&gt;"/>
              <a:defRPr sz="1400" b="0">
                <a:solidFill>
                  <a:schemeClr val="tx1"/>
                </a:solidFill>
              </a:defRPr>
            </a:lvl2pPr>
            <a:lvl3pPr marL="1080000">
              <a:lnSpc>
                <a:spcPct val="100000"/>
              </a:lnSpc>
              <a:buClr>
                <a:schemeClr val="bg2"/>
              </a:buClr>
              <a:defRPr sz="1200">
                <a:solidFill>
                  <a:schemeClr val="tx1"/>
                </a:solidFill>
              </a:defRPr>
            </a:lvl3pPr>
            <a:lvl4pPr marL="1440000" indent="-356400">
              <a:lnSpc>
                <a:spcPct val="100000"/>
              </a:lnSpc>
              <a:buClr>
                <a:schemeClr val="bg2"/>
              </a:buClr>
              <a:defRPr sz="1000">
                <a:solidFill>
                  <a:schemeClr val="tx1"/>
                </a:solidFill>
              </a:defRPr>
            </a:lvl4pPr>
            <a:lvl5pPr>
              <a:lnSpc>
                <a:spcPct val="100000"/>
              </a:lnSpc>
              <a:defRPr/>
            </a:lvl5pPr>
            <a:lvl6pPr>
              <a:lnSpc>
                <a:spcPct val="100000"/>
              </a:lnSpc>
              <a:defRPr/>
            </a:lvl6pPr>
            <a:lvl7pPr>
              <a:lnSpc>
                <a:spcPct val="100000"/>
              </a:lnSpc>
              <a:defRPr/>
            </a:lvl7pPr>
            <a:lvl8pPr>
              <a:lnSpc>
                <a:spcPct val="100000"/>
              </a:lnSpc>
              <a:defRPr/>
            </a:lvl8pPr>
            <a:lvl9pPr>
              <a:lnSpc>
                <a:spcPct val="100000"/>
              </a:lnSpc>
              <a:defRPr/>
            </a:lvl9pPr>
          </a:lstStyle>
          <a:p>
            <a:pPr lvl="0"/>
            <a:r>
              <a:rPr lang="en-GB" dirty="0"/>
              <a:t>Bullet 16pt</a:t>
            </a:r>
          </a:p>
          <a:p>
            <a:pPr lvl="1"/>
            <a:r>
              <a:rPr lang="en-US" dirty="0"/>
              <a:t>Bullet 14pt</a:t>
            </a:r>
          </a:p>
          <a:p>
            <a:pPr lvl="2"/>
            <a:r>
              <a:rPr lang="en-US" dirty="0"/>
              <a:t>Bullet 12pt</a:t>
            </a:r>
          </a:p>
          <a:p>
            <a:pPr lvl="3"/>
            <a:r>
              <a:rPr lang="en-US" dirty="0"/>
              <a:t>Bullet 10pt</a:t>
            </a:r>
          </a:p>
        </p:txBody>
      </p:sp>
      <p:sp>
        <p:nvSpPr>
          <p:cNvPr id="10" name="Slide Number Placeholder 2">
            <a:extLst>
              <a:ext uri="{FF2B5EF4-FFF2-40B4-BE49-F238E27FC236}">
                <a16:creationId xmlns:a16="http://schemas.microsoft.com/office/drawing/2014/main" id="{E9DF9AF2-61C7-594D-970E-105B926725F7}"/>
              </a:ext>
            </a:extLst>
          </p:cNvPr>
          <p:cNvSpPr>
            <a:spLocks noGrp="1"/>
          </p:cNvSpPr>
          <p:nvPr>
            <p:ph type="sldNum" sz="quarter" idx="10"/>
          </p:nvPr>
        </p:nvSpPr>
        <p:spPr>
          <a:xfrm>
            <a:off x="10254343" y="6492875"/>
            <a:ext cx="1386795" cy="161998"/>
          </a:xfrm>
        </p:spPr>
        <p:txBody>
          <a:bodyPr/>
          <a:lstStyle/>
          <a:p>
            <a:fld id="{826DDBE9-9F3C-4619-BE63-5F1F6BB637C8}" type="slidenum">
              <a:rPr lang="en-GB" smtClean="0"/>
              <a:t>‹#›</a:t>
            </a:fld>
            <a:endParaRPr lang="en-GB"/>
          </a:p>
        </p:txBody>
      </p:sp>
      <p:sp>
        <p:nvSpPr>
          <p:cNvPr id="12" name="Footer Placeholder 5">
            <a:extLst>
              <a:ext uri="{FF2B5EF4-FFF2-40B4-BE49-F238E27FC236}">
                <a16:creationId xmlns:a16="http://schemas.microsoft.com/office/drawing/2014/main" id="{ED7124BA-720B-DEB2-730A-A83A13D37A65}"/>
              </a:ext>
            </a:extLst>
          </p:cNvPr>
          <p:cNvSpPr>
            <a:spLocks noGrp="1"/>
          </p:cNvSpPr>
          <p:nvPr>
            <p:ph type="ftr" sz="quarter" idx="3"/>
          </p:nvPr>
        </p:nvSpPr>
        <p:spPr>
          <a:xfrm>
            <a:off x="524886" y="6492875"/>
            <a:ext cx="1097540" cy="171907"/>
          </a:xfrm>
          <a:prstGeom prst="rect">
            <a:avLst/>
          </a:prstGeom>
        </p:spPr>
        <p:txBody>
          <a:bodyPr vert="horz" lIns="0" tIns="0" rIns="0" bIns="0" rtlCol="0" anchor="ctr"/>
          <a:lstStyle>
            <a:lvl1pPr algn="l">
              <a:defRPr sz="800">
                <a:solidFill>
                  <a:schemeClr val="bg2"/>
                </a:solidFill>
              </a:defRPr>
            </a:lvl1pPr>
          </a:lstStyle>
          <a:p>
            <a:endParaRPr lang="en-GB"/>
          </a:p>
        </p:txBody>
      </p:sp>
    </p:spTree>
    <p:extLst>
      <p:ext uri="{BB962C8B-B14F-4D97-AF65-F5344CB8AC3E}">
        <p14:creationId xmlns:p14="http://schemas.microsoft.com/office/powerpoint/2010/main" val="247299430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pos="4634">
          <p15:clr>
            <a:srgbClr val="FBAE40"/>
          </p15:clr>
        </p15:guide>
        <p15:guide id="2" pos="5314">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wo Columns - Layout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41F3CF-0DAF-2F46-AD15-21CF0BFFF4E9}"/>
              </a:ext>
            </a:extLst>
          </p:cNvPr>
          <p:cNvSpPr>
            <a:spLocks noGrp="1"/>
          </p:cNvSpPr>
          <p:nvPr>
            <p:ph type="title" hasCustomPrompt="1"/>
          </p:nvPr>
        </p:nvSpPr>
        <p:spPr>
          <a:xfrm>
            <a:off x="524887" y="882547"/>
            <a:ext cx="11116800" cy="946253"/>
          </a:xfrm>
        </p:spPr>
        <p:txBody>
          <a:bodyPr/>
          <a:lstStyle/>
          <a:p>
            <a:r>
              <a:rPr lang="en-GB" dirty="0"/>
              <a:t>HEADING 32PT ODIS MI, SIT ANDE MODITIO CON</a:t>
            </a:r>
            <a:br>
              <a:rPr lang="en-GB" dirty="0"/>
            </a:br>
            <a:r>
              <a:rPr lang="en-GB" dirty="0"/>
              <a:t>REHENT EST, TE NUM ATENTES</a:t>
            </a:r>
            <a:endParaRPr lang="en-US" dirty="0"/>
          </a:p>
        </p:txBody>
      </p:sp>
      <p:sp>
        <p:nvSpPr>
          <p:cNvPr id="3" name="Slide Number Placeholder 2">
            <a:extLst>
              <a:ext uri="{FF2B5EF4-FFF2-40B4-BE49-F238E27FC236}">
                <a16:creationId xmlns:a16="http://schemas.microsoft.com/office/drawing/2014/main" id="{29590AFA-A09D-CE42-B5C5-6E12D40571D6}"/>
              </a:ext>
            </a:extLst>
          </p:cNvPr>
          <p:cNvSpPr>
            <a:spLocks noGrp="1"/>
          </p:cNvSpPr>
          <p:nvPr>
            <p:ph type="sldNum" sz="quarter" idx="10"/>
          </p:nvPr>
        </p:nvSpPr>
        <p:spPr/>
        <p:txBody>
          <a:bodyPr/>
          <a:lstStyle/>
          <a:p>
            <a:fld id="{826DDBE9-9F3C-4619-BE63-5F1F6BB637C8}" type="slidenum">
              <a:rPr lang="en-GB" smtClean="0"/>
              <a:t>‹#›</a:t>
            </a:fld>
            <a:endParaRPr lang="en-GB"/>
          </a:p>
        </p:txBody>
      </p:sp>
      <p:sp>
        <p:nvSpPr>
          <p:cNvPr id="6" name="Content Placeholder 4">
            <a:extLst>
              <a:ext uri="{FF2B5EF4-FFF2-40B4-BE49-F238E27FC236}">
                <a16:creationId xmlns:a16="http://schemas.microsoft.com/office/drawing/2014/main" id="{A901FB45-EDA4-014B-9D68-DC652519D005}"/>
              </a:ext>
            </a:extLst>
          </p:cNvPr>
          <p:cNvSpPr>
            <a:spLocks noGrp="1"/>
          </p:cNvSpPr>
          <p:nvPr>
            <p:ph sz="quarter" idx="27" hasCustomPrompt="1"/>
          </p:nvPr>
        </p:nvSpPr>
        <p:spPr>
          <a:xfrm>
            <a:off x="524887" y="2210223"/>
            <a:ext cx="5284800" cy="323473"/>
          </a:xfrm>
        </p:spPr>
        <p:txBody>
          <a:bodyPr/>
          <a:lstStyle>
            <a:lvl1pPr>
              <a:defRPr sz="1800" b="1">
                <a:solidFill>
                  <a:schemeClr val="accent3"/>
                </a:solidFill>
              </a:defRPr>
            </a:lvl1pPr>
            <a:lvl2pPr>
              <a:defRPr b="0">
                <a:solidFill>
                  <a:schemeClr val="tx1"/>
                </a:solidFill>
              </a:defRPr>
            </a:lvl2pPr>
            <a:lvl3pPr marL="285750" indent="-285750">
              <a:buClr>
                <a:schemeClr val="accent3"/>
              </a:buClr>
              <a:buChar char="&gt;"/>
              <a:defRPr/>
            </a:lvl3pPr>
            <a:lvl4pPr marL="342900" indent="-342900">
              <a:buFont typeface="+mj-lt"/>
              <a:buAutoNum type="arabicPeriod"/>
              <a:defRPr/>
            </a:lvl4pPr>
            <a:lvl5pPr marL="0" marR="0" indent="0" algn="l" defTabSz="914400" rtl="0" eaLnBrk="1" fontAlgn="auto" latinLnBrk="0" hangingPunct="1">
              <a:lnSpc>
                <a:spcPct val="100000"/>
              </a:lnSpc>
              <a:spcBef>
                <a:spcPts val="0"/>
              </a:spcBef>
              <a:spcAft>
                <a:spcPts val="600"/>
              </a:spcAft>
              <a:buClr>
                <a:schemeClr val="accent3"/>
              </a:buClr>
              <a:buSzTx/>
              <a:buFont typeface="+mj-lt"/>
              <a:buNone/>
              <a:tabLst/>
              <a:defRPr sz="1600"/>
            </a:lvl5pPr>
            <a:lvl6pPr marL="298450" indent="-285750">
              <a:buChar char="&gt;"/>
              <a:defRPr/>
            </a:lvl6pPr>
            <a:lvl7pPr marL="357188" indent="-342900">
              <a:buFont typeface="+mj-lt"/>
              <a:buAutoNum type="arabicPeriod"/>
              <a:defRPr/>
            </a:lvl7pPr>
            <a:lvl8pPr marL="14287" indent="0">
              <a:buNone/>
              <a:defRPr sz="1400"/>
            </a:lvl8pPr>
          </a:lstStyle>
          <a:p>
            <a:pPr lvl="0"/>
            <a:r>
              <a:rPr lang="en-GB" dirty="0"/>
              <a:t>Subheading 18pt</a:t>
            </a:r>
            <a:endParaRPr lang="en-US" dirty="0"/>
          </a:p>
        </p:txBody>
      </p:sp>
      <p:sp>
        <p:nvSpPr>
          <p:cNvPr id="10" name="Content Placeholder 4">
            <a:extLst>
              <a:ext uri="{FF2B5EF4-FFF2-40B4-BE49-F238E27FC236}">
                <a16:creationId xmlns:a16="http://schemas.microsoft.com/office/drawing/2014/main" id="{4B6CE97B-57DF-3649-847B-F5775DB9374A}"/>
              </a:ext>
            </a:extLst>
          </p:cNvPr>
          <p:cNvSpPr>
            <a:spLocks noGrp="1"/>
          </p:cNvSpPr>
          <p:nvPr>
            <p:ph sz="quarter" idx="63" hasCustomPrompt="1"/>
          </p:nvPr>
        </p:nvSpPr>
        <p:spPr>
          <a:xfrm>
            <a:off x="6356887" y="2210223"/>
            <a:ext cx="5284800" cy="323473"/>
          </a:xfrm>
        </p:spPr>
        <p:txBody>
          <a:bodyPr/>
          <a:lstStyle>
            <a:lvl1pPr>
              <a:defRPr sz="1800" b="1">
                <a:solidFill>
                  <a:schemeClr val="accent3"/>
                </a:solidFill>
              </a:defRPr>
            </a:lvl1pPr>
            <a:lvl2pPr>
              <a:defRPr b="0">
                <a:solidFill>
                  <a:schemeClr val="tx1"/>
                </a:solidFill>
              </a:defRPr>
            </a:lvl2pPr>
            <a:lvl3pPr marL="285750" indent="-285750">
              <a:buClr>
                <a:schemeClr val="accent3"/>
              </a:buClr>
              <a:buChar char="&gt;"/>
              <a:defRPr/>
            </a:lvl3pPr>
            <a:lvl4pPr marL="342900" indent="-342900">
              <a:buFont typeface="+mj-lt"/>
              <a:buAutoNum type="arabicPeriod"/>
              <a:defRPr/>
            </a:lvl4pPr>
            <a:lvl5pPr marL="0" marR="0" indent="0" algn="l" defTabSz="914400" rtl="0" eaLnBrk="1" fontAlgn="auto" latinLnBrk="0" hangingPunct="1">
              <a:lnSpc>
                <a:spcPct val="100000"/>
              </a:lnSpc>
              <a:spcBef>
                <a:spcPts val="0"/>
              </a:spcBef>
              <a:spcAft>
                <a:spcPts val="600"/>
              </a:spcAft>
              <a:buClr>
                <a:schemeClr val="accent3"/>
              </a:buClr>
              <a:buSzTx/>
              <a:buFont typeface="+mj-lt"/>
              <a:buNone/>
              <a:tabLst/>
              <a:defRPr sz="1600"/>
            </a:lvl5pPr>
            <a:lvl6pPr marL="298450" indent="-285750">
              <a:buChar char="&gt;"/>
              <a:defRPr/>
            </a:lvl6pPr>
            <a:lvl7pPr marL="357188" indent="-342900">
              <a:buFont typeface="+mj-lt"/>
              <a:buAutoNum type="arabicPeriod"/>
              <a:defRPr/>
            </a:lvl7pPr>
            <a:lvl8pPr marL="14287" indent="0">
              <a:buNone/>
              <a:defRPr sz="1400"/>
            </a:lvl8pPr>
          </a:lstStyle>
          <a:p>
            <a:pPr lvl="0"/>
            <a:r>
              <a:rPr lang="en-GB" dirty="0"/>
              <a:t>Subheading 18pt</a:t>
            </a:r>
            <a:endParaRPr lang="en-US" dirty="0"/>
          </a:p>
        </p:txBody>
      </p:sp>
      <p:sp>
        <p:nvSpPr>
          <p:cNvPr id="9" name="Text Placeholder 27">
            <a:extLst>
              <a:ext uri="{FF2B5EF4-FFF2-40B4-BE49-F238E27FC236}">
                <a16:creationId xmlns:a16="http://schemas.microsoft.com/office/drawing/2014/main" id="{31CE20C0-E63C-CC4A-943F-3C600D66DB4F}"/>
              </a:ext>
            </a:extLst>
          </p:cNvPr>
          <p:cNvSpPr>
            <a:spLocks noGrp="1"/>
          </p:cNvSpPr>
          <p:nvPr>
            <p:ph idx="1" hasCustomPrompt="1"/>
          </p:nvPr>
        </p:nvSpPr>
        <p:spPr>
          <a:xfrm>
            <a:off x="524887" y="2706844"/>
            <a:ext cx="5284800" cy="3268609"/>
          </a:xfrm>
          <a:prstGeom prst="rect">
            <a:avLst/>
          </a:prstGeom>
        </p:spPr>
        <p:txBody>
          <a:bodyPr vert="horz" lIns="0" tIns="0" rIns="0" bIns="0" rtlCol="0">
            <a:noAutofit/>
          </a:bodyPr>
          <a:lstStyle>
            <a:lvl1pPr marL="342900" indent="-342900">
              <a:lnSpc>
                <a:spcPct val="100000"/>
              </a:lnSpc>
              <a:spcAft>
                <a:spcPts val="600"/>
              </a:spcAft>
              <a:buClr>
                <a:schemeClr val="bg2"/>
              </a:buClr>
              <a:buFont typeface="Catamaran Regular" pitchFamily="2" charset="77"/>
              <a:buChar char="&gt;"/>
              <a:defRPr sz="1600" b="0">
                <a:solidFill>
                  <a:schemeClr val="tx1"/>
                </a:solidFill>
              </a:defRPr>
            </a:lvl1pPr>
            <a:lvl2pPr marL="720000" indent="-356400">
              <a:lnSpc>
                <a:spcPct val="100000"/>
              </a:lnSpc>
              <a:buClr>
                <a:schemeClr val="bg2"/>
              </a:buClr>
              <a:buFont typeface="Catamaran Medium" pitchFamily="2" charset="77"/>
              <a:buChar char="&gt;"/>
              <a:defRPr sz="1400" b="0">
                <a:solidFill>
                  <a:schemeClr val="tx1"/>
                </a:solidFill>
              </a:defRPr>
            </a:lvl2pPr>
            <a:lvl3pPr marL="1080000">
              <a:lnSpc>
                <a:spcPct val="100000"/>
              </a:lnSpc>
              <a:buClr>
                <a:schemeClr val="bg2"/>
              </a:buClr>
              <a:defRPr sz="1200">
                <a:solidFill>
                  <a:schemeClr val="tx1"/>
                </a:solidFill>
              </a:defRPr>
            </a:lvl3pPr>
            <a:lvl4pPr marL="1440000" indent="-356400">
              <a:lnSpc>
                <a:spcPct val="100000"/>
              </a:lnSpc>
              <a:buClr>
                <a:schemeClr val="bg2"/>
              </a:buClr>
              <a:defRPr sz="1000">
                <a:solidFill>
                  <a:schemeClr val="tx1"/>
                </a:solidFill>
              </a:defRPr>
            </a:lvl4pPr>
            <a:lvl5pPr>
              <a:lnSpc>
                <a:spcPct val="100000"/>
              </a:lnSpc>
              <a:defRPr/>
            </a:lvl5pPr>
            <a:lvl6pPr>
              <a:lnSpc>
                <a:spcPct val="100000"/>
              </a:lnSpc>
              <a:defRPr/>
            </a:lvl6pPr>
            <a:lvl7pPr>
              <a:lnSpc>
                <a:spcPct val="100000"/>
              </a:lnSpc>
              <a:defRPr/>
            </a:lvl7pPr>
            <a:lvl8pPr>
              <a:lnSpc>
                <a:spcPct val="100000"/>
              </a:lnSpc>
              <a:defRPr/>
            </a:lvl8pPr>
            <a:lvl9pPr>
              <a:lnSpc>
                <a:spcPct val="100000"/>
              </a:lnSpc>
              <a:defRPr/>
            </a:lvl9pPr>
          </a:lstStyle>
          <a:p>
            <a:pPr lvl="0"/>
            <a:r>
              <a:rPr lang="en-GB" dirty="0"/>
              <a:t>Bullet 16pt</a:t>
            </a:r>
          </a:p>
          <a:p>
            <a:pPr lvl="1"/>
            <a:r>
              <a:rPr lang="en-US" dirty="0"/>
              <a:t>Bullet 14pt</a:t>
            </a:r>
          </a:p>
          <a:p>
            <a:pPr lvl="2"/>
            <a:r>
              <a:rPr lang="en-US" dirty="0"/>
              <a:t>Bullet 12pt</a:t>
            </a:r>
          </a:p>
          <a:p>
            <a:pPr lvl="3"/>
            <a:r>
              <a:rPr lang="en-US" dirty="0"/>
              <a:t>Bullet 10pt</a:t>
            </a:r>
          </a:p>
        </p:txBody>
      </p:sp>
      <p:sp>
        <p:nvSpPr>
          <p:cNvPr id="12" name="Text Placeholder 27">
            <a:extLst>
              <a:ext uri="{FF2B5EF4-FFF2-40B4-BE49-F238E27FC236}">
                <a16:creationId xmlns:a16="http://schemas.microsoft.com/office/drawing/2014/main" id="{9D277AC0-7628-EB4C-99BF-C2B2A833FEFB}"/>
              </a:ext>
            </a:extLst>
          </p:cNvPr>
          <p:cNvSpPr>
            <a:spLocks noGrp="1"/>
          </p:cNvSpPr>
          <p:nvPr>
            <p:ph idx="64" hasCustomPrompt="1"/>
          </p:nvPr>
        </p:nvSpPr>
        <p:spPr>
          <a:xfrm>
            <a:off x="6356887" y="2706844"/>
            <a:ext cx="5284800" cy="3268609"/>
          </a:xfrm>
          <a:prstGeom prst="rect">
            <a:avLst/>
          </a:prstGeom>
        </p:spPr>
        <p:txBody>
          <a:bodyPr vert="horz" lIns="0" tIns="0" rIns="0" bIns="0" rtlCol="0">
            <a:noAutofit/>
          </a:bodyPr>
          <a:lstStyle>
            <a:lvl1pPr marL="342900" indent="-342900">
              <a:lnSpc>
                <a:spcPct val="100000"/>
              </a:lnSpc>
              <a:spcAft>
                <a:spcPts val="600"/>
              </a:spcAft>
              <a:buClr>
                <a:schemeClr val="bg2"/>
              </a:buClr>
              <a:buFont typeface="Catamaran Regular" pitchFamily="2" charset="77"/>
              <a:buChar char="&gt;"/>
              <a:defRPr sz="1600" b="0">
                <a:solidFill>
                  <a:schemeClr val="tx1"/>
                </a:solidFill>
              </a:defRPr>
            </a:lvl1pPr>
            <a:lvl2pPr marL="720000" indent="-356400">
              <a:lnSpc>
                <a:spcPct val="100000"/>
              </a:lnSpc>
              <a:buClr>
                <a:schemeClr val="bg2"/>
              </a:buClr>
              <a:buFont typeface="Catamaran Medium" pitchFamily="2" charset="77"/>
              <a:buChar char="&gt;"/>
              <a:defRPr sz="1400" b="0">
                <a:solidFill>
                  <a:schemeClr val="tx1"/>
                </a:solidFill>
              </a:defRPr>
            </a:lvl2pPr>
            <a:lvl3pPr marL="1080000">
              <a:lnSpc>
                <a:spcPct val="100000"/>
              </a:lnSpc>
              <a:buClr>
                <a:schemeClr val="bg2"/>
              </a:buClr>
              <a:defRPr sz="1200">
                <a:solidFill>
                  <a:schemeClr val="tx1"/>
                </a:solidFill>
              </a:defRPr>
            </a:lvl3pPr>
            <a:lvl4pPr marL="1440000" indent="-356400">
              <a:lnSpc>
                <a:spcPct val="100000"/>
              </a:lnSpc>
              <a:buClr>
                <a:schemeClr val="bg2"/>
              </a:buClr>
              <a:defRPr sz="1000">
                <a:solidFill>
                  <a:schemeClr val="tx1"/>
                </a:solidFill>
              </a:defRPr>
            </a:lvl4pPr>
            <a:lvl5pPr>
              <a:lnSpc>
                <a:spcPct val="100000"/>
              </a:lnSpc>
              <a:defRPr/>
            </a:lvl5pPr>
            <a:lvl6pPr>
              <a:lnSpc>
                <a:spcPct val="100000"/>
              </a:lnSpc>
              <a:defRPr/>
            </a:lvl6pPr>
            <a:lvl7pPr>
              <a:lnSpc>
                <a:spcPct val="100000"/>
              </a:lnSpc>
              <a:defRPr/>
            </a:lvl7pPr>
            <a:lvl8pPr>
              <a:lnSpc>
                <a:spcPct val="100000"/>
              </a:lnSpc>
              <a:defRPr/>
            </a:lvl8pPr>
            <a:lvl9pPr>
              <a:lnSpc>
                <a:spcPct val="100000"/>
              </a:lnSpc>
              <a:defRPr/>
            </a:lvl9pPr>
          </a:lstStyle>
          <a:p>
            <a:pPr lvl="0"/>
            <a:r>
              <a:rPr lang="en-GB" dirty="0"/>
              <a:t>Bullet 16pt</a:t>
            </a:r>
          </a:p>
          <a:p>
            <a:pPr lvl="1"/>
            <a:r>
              <a:rPr lang="en-US" dirty="0"/>
              <a:t>Bullet 14pt</a:t>
            </a:r>
          </a:p>
          <a:p>
            <a:pPr lvl="2"/>
            <a:r>
              <a:rPr lang="en-US" dirty="0"/>
              <a:t>Bullet 12pt</a:t>
            </a:r>
          </a:p>
          <a:p>
            <a:pPr lvl="3"/>
            <a:r>
              <a:rPr lang="en-US" dirty="0"/>
              <a:t>Bullet 10pt</a:t>
            </a:r>
          </a:p>
        </p:txBody>
      </p:sp>
      <p:sp>
        <p:nvSpPr>
          <p:cNvPr id="11" name="Footer Placeholder 5">
            <a:extLst>
              <a:ext uri="{FF2B5EF4-FFF2-40B4-BE49-F238E27FC236}">
                <a16:creationId xmlns:a16="http://schemas.microsoft.com/office/drawing/2014/main" id="{1840C30C-8C2C-C006-208E-5B44F44886C6}"/>
              </a:ext>
            </a:extLst>
          </p:cNvPr>
          <p:cNvSpPr>
            <a:spLocks noGrp="1"/>
          </p:cNvSpPr>
          <p:nvPr>
            <p:ph type="ftr" sz="quarter" idx="3"/>
          </p:nvPr>
        </p:nvSpPr>
        <p:spPr>
          <a:xfrm>
            <a:off x="524886" y="6492875"/>
            <a:ext cx="1097540" cy="171907"/>
          </a:xfrm>
          <a:prstGeom prst="rect">
            <a:avLst/>
          </a:prstGeom>
        </p:spPr>
        <p:txBody>
          <a:bodyPr vert="horz" lIns="0" tIns="0" rIns="0" bIns="0" rtlCol="0" anchor="ctr"/>
          <a:lstStyle>
            <a:lvl1pPr algn="l">
              <a:defRPr sz="800">
                <a:solidFill>
                  <a:schemeClr val="bg2"/>
                </a:solidFill>
              </a:defRPr>
            </a:lvl1pPr>
          </a:lstStyle>
          <a:p>
            <a:endParaRPr lang="en-GB"/>
          </a:p>
        </p:txBody>
      </p:sp>
    </p:spTree>
    <p:extLst>
      <p:ext uri="{BB962C8B-B14F-4D97-AF65-F5344CB8AC3E}">
        <p14:creationId xmlns:p14="http://schemas.microsoft.com/office/powerpoint/2010/main" val="262631907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wo Columns - Layout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F9B0B5-50C1-E144-963E-FA8F119204F3}"/>
              </a:ext>
            </a:extLst>
          </p:cNvPr>
          <p:cNvSpPr>
            <a:spLocks noGrp="1"/>
          </p:cNvSpPr>
          <p:nvPr>
            <p:ph type="title" hasCustomPrompt="1"/>
          </p:nvPr>
        </p:nvSpPr>
        <p:spPr>
          <a:xfrm>
            <a:off x="524887" y="882000"/>
            <a:ext cx="11120599" cy="946253"/>
          </a:xfrm>
          <a:prstGeom prst="rect">
            <a:avLst/>
          </a:prstGeom>
        </p:spPr>
        <p:txBody>
          <a:bodyPr/>
          <a:lstStyle/>
          <a:p>
            <a:r>
              <a:rPr lang="en-GB" dirty="0"/>
              <a:t>HEADING 32PT ODIS MI, SIT ANDE MODITIO CON</a:t>
            </a:r>
            <a:br>
              <a:rPr lang="en-GB" dirty="0"/>
            </a:br>
            <a:r>
              <a:rPr lang="en-GB" dirty="0"/>
              <a:t>REHENT EST, TE NUM ATENTES</a:t>
            </a:r>
            <a:endParaRPr lang="en-US" dirty="0"/>
          </a:p>
        </p:txBody>
      </p:sp>
      <p:sp>
        <p:nvSpPr>
          <p:cNvPr id="22" name="Text Placeholder 20">
            <a:extLst>
              <a:ext uri="{FF2B5EF4-FFF2-40B4-BE49-F238E27FC236}">
                <a16:creationId xmlns:a16="http://schemas.microsoft.com/office/drawing/2014/main" id="{9D66D0F0-97D4-094E-9AC6-22713AB168F4}"/>
              </a:ext>
            </a:extLst>
          </p:cNvPr>
          <p:cNvSpPr>
            <a:spLocks noGrp="1"/>
          </p:cNvSpPr>
          <p:nvPr>
            <p:ph type="body" sz="quarter" idx="13" hasCustomPrompt="1"/>
          </p:nvPr>
        </p:nvSpPr>
        <p:spPr>
          <a:xfrm>
            <a:off x="898902" y="2184023"/>
            <a:ext cx="10742236" cy="1081087"/>
          </a:xfrm>
        </p:spPr>
        <p:txBody>
          <a:bodyPr anchor="ctr">
            <a:noAutofit/>
          </a:bodyPr>
          <a:lstStyle>
            <a:lvl1pPr algn="l">
              <a:lnSpc>
                <a:spcPct val="100000"/>
              </a:lnSpc>
              <a:spcAft>
                <a:spcPts val="0"/>
              </a:spcAft>
              <a:defRPr sz="2200" b="0" i="0">
                <a:solidFill>
                  <a:schemeClr val="tx1"/>
                </a:solidFill>
                <a:latin typeface="Catamaran" pitchFamily="2" charset="77"/>
                <a:cs typeface="Catamaran" pitchFamily="2" charset="77"/>
              </a:defRPr>
            </a:lvl1pPr>
          </a:lstStyle>
          <a:p>
            <a:pPr lvl="0"/>
            <a:r>
              <a:rPr lang="en-GB" dirty="0"/>
              <a:t>Standfirst 22pt </a:t>
            </a:r>
            <a:r>
              <a:rPr lang="en-GB" dirty="0" err="1"/>
              <a:t>Niate</a:t>
            </a:r>
            <a:r>
              <a:rPr lang="en-GB" dirty="0"/>
              <a:t> vit, </a:t>
            </a:r>
            <a:r>
              <a:rPr lang="en-GB" dirty="0" err="1"/>
              <a:t>nimil</a:t>
            </a:r>
            <a:r>
              <a:rPr lang="en-GB" dirty="0"/>
              <a:t> </a:t>
            </a:r>
            <a:r>
              <a:rPr lang="en-GB" dirty="0" err="1"/>
              <a:t>molor</a:t>
            </a:r>
            <a:r>
              <a:rPr lang="en-GB" dirty="0"/>
              <a:t> </a:t>
            </a:r>
            <a:r>
              <a:rPr lang="en-GB" dirty="0" err="1"/>
              <a:t>autem</a:t>
            </a:r>
            <a:r>
              <a:rPr lang="en-GB" dirty="0"/>
              <a:t> </a:t>
            </a:r>
            <a:r>
              <a:rPr lang="en-GB" dirty="0" err="1"/>
              <a:t>etur</a:t>
            </a:r>
            <a:r>
              <a:rPr lang="en-GB" dirty="0"/>
              <a:t> </a:t>
            </a:r>
            <a:r>
              <a:rPr lang="en-GB" dirty="0" err="1"/>
              <a:t>aut</a:t>
            </a:r>
            <a:r>
              <a:rPr lang="en-GB" dirty="0"/>
              <a:t> </a:t>
            </a:r>
            <a:r>
              <a:rPr lang="en-GB" dirty="0" err="1"/>
              <a:t>plit</a:t>
            </a:r>
            <a:r>
              <a:rPr lang="en-GB" dirty="0"/>
              <a:t> </a:t>
            </a:r>
            <a:r>
              <a:rPr lang="en-GB" dirty="0" err="1"/>
              <a:t>repratibus</a:t>
            </a:r>
            <a:r>
              <a:rPr lang="en-GB" dirty="0"/>
              <a:t> </a:t>
            </a:r>
            <a:r>
              <a:rPr lang="en-GB" dirty="0" err="1"/>
              <a:t>idest</a:t>
            </a:r>
            <a:r>
              <a:rPr lang="en-GB" dirty="0"/>
              <a:t> </a:t>
            </a:r>
            <a:r>
              <a:rPr lang="en-GB" dirty="0" err="1"/>
              <a:t>landit</a:t>
            </a:r>
            <a:r>
              <a:rPr lang="en-GB" dirty="0"/>
              <a:t> </a:t>
            </a:r>
            <a:r>
              <a:rPr lang="en-GB" dirty="0" err="1"/>
              <a:t>quam</a:t>
            </a:r>
            <a:r>
              <a:rPr lang="en-GB" dirty="0"/>
              <a:t> </a:t>
            </a:r>
            <a:r>
              <a:rPr lang="en-GB" dirty="0" err="1"/>
              <a:t>dolorecerum</a:t>
            </a:r>
            <a:r>
              <a:rPr lang="en-GB" dirty="0"/>
              <a:t>.</a:t>
            </a:r>
            <a:endParaRPr lang="en-US" dirty="0"/>
          </a:p>
        </p:txBody>
      </p:sp>
      <p:sp>
        <p:nvSpPr>
          <p:cNvPr id="7" name="Rectangle 6">
            <a:extLst>
              <a:ext uri="{FF2B5EF4-FFF2-40B4-BE49-F238E27FC236}">
                <a16:creationId xmlns:a16="http://schemas.microsoft.com/office/drawing/2014/main" id="{FAC47E2E-01CB-E44B-B731-233E4AC7DE92}"/>
              </a:ext>
            </a:extLst>
          </p:cNvPr>
          <p:cNvSpPr/>
          <p:nvPr/>
        </p:nvSpPr>
        <p:spPr>
          <a:xfrm>
            <a:off x="531436" y="2168525"/>
            <a:ext cx="72000" cy="108108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 name="Rectangle 16">
            <a:extLst>
              <a:ext uri="{FF2B5EF4-FFF2-40B4-BE49-F238E27FC236}">
                <a16:creationId xmlns:a16="http://schemas.microsoft.com/office/drawing/2014/main" id="{67CC5AE1-9869-425F-9A60-84E62DEC9FEE}"/>
              </a:ext>
            </a:extLst>
          </p:cNvPr>
          <p:cNvSpPr/>
          <p:nvPr/>
        </p:nvSpPr>
        <p:spPr>
          <a:xfrm>
            <a:off x="531436" y="2168525"/>
            <a:ext cx="72000" cy="108108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9" name="Content Placeholder 4">
            <a:extLst>
              <a:ext uri="{FF2B5EF4-FFF2-40B4-BE49-F238E27FC236}">
                <a16:creationId xmlns:a16="http://schemas.microsoft.com/office/drawing/2014/main" id="{2CFA60D9-2F92-5F4D-9B07-928AE899E41B}"/>
              </a:ext>
            </a:extLst>
          </p:cNvPr>
          <p:cNvSpPr>
            <a:spLocks noGrp="1"/>
          </p:cNvSpPr>
          <p:nvPr>
            <p:ph sz="quarter" idx="27" hasCustomPrompt="1"/>
          </p:nvPr>
        </p:nvSpPr>
        <p:spPr>
          <a:xfrm>
            <a:off x="524887" y="3600450"/>
            <a:ext cx="5284800" cy="323473"/>
          </a:xfrm>
        </p:spPr>
        <p:txBody>
          <a:bodyPr/>
          <a:lstStyle>
            <a:lvl1pPr>
              <a:defRPr sz="1800" b="1">
                <a:solidFill>
                  <a:schemeClr val="accent3"/>
                </a:solidFill>
              </a:defRPr>
            </a:lvl1pPr>
            <a:lvl2pPr>
              <a:defRPr b="0">
                <a:solidFill>
                  <a:schemeClr val="tx1"/>
                </a:solidFill>
              </a:defRPr>
            </a:lvl2pPr>
            <a:lvl3pPr marL="285750" indent="-285750">
              <a:buClr>
                <a:schemeClr val="accent3"/>
              </a:buClr>
              <a:buChar char="&gt;"/>
              <a:defRPr/>
            </a:lvl3pPr>
            <a:lvl4pPr marL="342900" indent="-342900">
              <a:buFont typeface="+mj-lt"/>
              <a:buAutoNum type="arabicPeriod"/>
              <a:defRPr/>
            </a:lvl4pPr>
            <a:lvl5pPr marL="0" marR="0" indent="0" algn="l" defTabSz="914400" rtl="0" eaLnBrk="1" fontAlgn="auto" latinLnBrk="0" hangingPunct="1">
              <a:lnSpc>
                <a:spcPct val="100000"/>
              </a:lnSpc>
              <a:spcBef>
                <a:spcPts val="0"/>
              </a:spcBef>
              <a:spcAft>
                <a:spcPts val="600"/>
              </a:spcAft>
              <a:buClr>
                <a:schemeClr val="accent3"/>
              </a:buClr>
              <a:buSzTx/>
              <a:buFont typeface="+mj-lt"/>
              <a:buNone/>
              <a:tabLst/>
              <a:defRPr sz="1600"/>
            </a:lvl5pPr>
            <a:lvl6pPr marL="298450" indent="-285750">
              <a:buChar char="&gt;"/>
              <a:defRPr/>
            </a:lvl6pPr>
            <a:lvl7pPr marL="357188" indent="-342900">
              <a:buFont typeface="+mj-lt"/>
              <a:buAutoNum type="arabicPeriod"/>
              <a:defRPr/>
            </a:lvl7pPr>
            <a:lvl8pPr marL="14287" indent="0">
              <a:buNone/>
              <a:defRPr sz="1400"/>
            </a:lvl8pPr>
          </a:lstStyle>
          <a:p>
            <a:pPr lvl="0"/>
            <a:r>
              <a:rPr lang="en-GB" dirty="0"/>
              <a:t>Subheading 18pt</a:t>
            </a:r>
            <a:endParaRPr lang="en-US" dirty="0"/>
          </a:p>
        </p:txBody>
      </p:sp>
      <p:sp>
        <p:nvSpPr>
          <p:cNvPr id="32" name="Content Placeholder 4">
            <a:extLst>
              <a:ext uri="{FF2B5EF4-FFF2-40B4-BE49-F238E27FC236}">
                <a16:creationId xmlns:a16="http://schemas.microsoft.com/office/drawing/2014/main" id="{BFFF685B-872B-F240-A392-936CFF6446F6}"/>
              </a:ext>
            </a:extLst>
          </p:cNvPr>
          <p:cNvSpPr>
            <a:spLocks noGrp="1"/>
          </p:cNvSpPr>
          <p:nvPr>
            <p:ph sz="quarter" idx="61" hasCustomPrompt="1"/>
          </p:nvPr>
        </p:nvSpPr>
        <p:spPr>
          <a:xfrm>
            <a:off x="6360686" y="3600450"/>
            <a:ext cx="5284800" cy="323473"/>
          </a:xfrm>
        </p:spPr>
        <p:txBody>
          <a:bodyPr/>
          <a:lstStyle>
            <a:lvl1pPr>
              <a:defRPr sz="1800" b="1">
                <a:solidFill>
                  <a:schemeClr val="accent3"/>
                </a:solidFill>
              </a:defRPr>
            </a:lvl1pPr>
            <a:lvl2pPr>
              <a:defRPr b="0">
                <a:solidFill>
                  <a:schemeClr val="tx1"/>
                </a:solidFill>
              </a:defRPr>
            </a:lvl2pPr>
            <a:lvl3pPr marL="285750" indent="-285750">
              <a:buClr>
                <a:schemeClr val="accent3"/>
              </a:buClr>
              <a:buChar char="&gt;"/>
              <a:defRPr/>
            </a:lvl3pPr>
            <a:lvl4pPr marL="342900" indent="-342900">
              <a:buFont typeface="+mj-lt"/>
              <a:buAutoNum type="arabicPeriod"/>
              <a:defRPr/>
            </a:lvl4pPr>
            <a:lvl5pPr marL="0" marR="0" indent="0" algn="l" defTabSz="914400" rtl="0" eaLnBrk="1" fontAlgn="auto" latinLnBrk="0" hangingPunct="1">
              <a:lnSpc>
                <a:spcPct val="100000"/>
              </a:lnSpc>
              <a:spcBef>
                <a:spcPts val="0"/>
              </a:spcBef>
              <a:spcAft>
                <a:spcPts val="600"/>
              </a:spcAft>
              <a:buClr>
                <a:schemeClr val="accent3"/>
              </a:buClr>
              <a:buSzTx/>
              <a:buFont typeface="+mj-lt"/>
              <a:buNone/>
              <a:tabLst/>
              <a:defRPr sz="1600"/>
            </a:lvl5pPr>
            <a:lvl6pPr marL="298450" indent="-285750">
              <a:buChar char="&gt;"/>
              <a:defRPr/>
            </a:lvl6pPr>
            <a:lvl7pPr marL="357188" indent="-342900">
              <a:buFont typeface="+mj-lt"/>
              <a:buAutoNum type="arabicPeriod"/>
              <a:defRPr/>
            </a:lvl7pPr>
            <a:lvl8pPr marL="14287" indent="0">
              <a:buNone/>
              <a:defRPr sz="1400"/>
            </a:lvl8pPr>
          </a:lstStyle>
          <a:p>
            <a:pPr lvl="0"/>
            <a:r>
              <a:rPr lang="en-GB" dirty="0"/>
              <a:t>Subheading 18pt</a:t>
            </a:r>
            <a:endParaRPr lang="en-US" dirty="0"/>
          </a:p>
        </p:txBody>
      </p:sp>
      <p:sp>
        <p:nvSpPr>
          <p:cNvPr id="30" name="Text Placeholder 27">
            <a:extLst>
              <a:ext uri="{FF2B5EF4-FFF2-40B4-BE49-F238E27FC236}">
                <a16:creationId xmlns:a16="http://schemas.microsoft.com/office/drawing/2014/main" id="{D46A624C-617D-2A40-B725-7B6BF24592DB}"/>
              </a:ext>
            </a:extLst>
          </p:cNvPr>
          <p:cNvSpPr>
            <a:spLocks noGrp="1"/>
          </p:cNvSpPr>
          <p:nvPr>
            <p:ph idx="1" hasCustomPrompt="1"/>
          </p:nvPr>
        </p:nvSpPr>
        <p:spPr>
          <a:xfrm>
            <a:off x="524887" y="4070690"/>
            <a:ext cx="5284800" cy="1882601"/>
          </a:xfrm>
          <a:prstGeom prst="rect">
            <a:avLst/>
          </a:prstGeom>
        </p:spPr>
        <p:txBody>
          <a:bodyPr vert="horz" lIns="0" tIns="0" rIns="0" bIns="0" rtlCol="0">
            <a:noAutofit/>
          </a:bodyPr>
          <a:lstStyle>
            <a:lvl1pPr marL="342900" indent="-342900">
              <a:lnSpc>
                <a:spcPct val="100000"/>
              </a:lnSpc>
              <a:spcAft>
                <a:spcPts val="600"/>
              </a:spcAft>
              <a:buClr>
                <a:schemeClr val="bg2"/>
              </a:buClr>
              <a:buFont typeface="Catamaran Regular" pitchFamily="2" charset="77"/>
              <a:buChar char="&gt;"/>
              <a:defRPr sz="1600" b="0">
                <a:solidFill>
                  <a:schemeClr val="tx1"/>
                </a:solidFill>
              </a:defRPr>
            </a:lvl1pPr>
            <a:lvl2pPr marL="720000" indent="-356400">
              <a:lnSpc>
                <a:spcPct val="100000"/>
              </a:lnSpc>
              <a:buClr>
                <a:schemeClr val="bg2"/>
              </a:buClr>
              <a:buFont typeface="Catamaran Medium" pitchFamily="2" charset="77"/>
              <a:buChar char="&gt;"/>
              <a:defRPr sz="1400" b="0">
                <a:solidFill>
                  <a:schemeClr val="tx1"/>
                </a:solidFill>
              </a:defRPr>
            </a:lvl2pPr>
            <a:lvl3pPr marL="1080000">
              <a:lnSpc>
                <a:spcPct val="100000"/>
              </a:lnSpc>
              <a:buClr>
                <a:schemeClr val="bg2"/>
              </a:buClr>
              <a:defRPr sz="1200">
                <a:solidFill>
                  <a:schemeClr val="tx1"/>
                </a:solidFill>
              </a:defRPr>
            </a:lvl3pPr>
            <a:lvl4pPr marL="1440000" indent="-356400">
              <a:lnSpc>
                <a:spcPct val="100000"/>
              </a:lnSpc>
              <a:buClr>
                <a:schemeClr val="bg2"/>
              </a:buClr>
              <a:defRPr sz="1000">
                <a:solidFill>
                  <a:schemeClr val="tx1"/>
                </a:solidFill>
              </a:defRPr>
            </a:lvl4pPr>
            <a:lvl5pPr>
              <a:lnSpc>
                <a:spcPct val="100000"/>
              </a:lnSpc>
              <a:defRPr/>
            </a:lvl5pPr>
            <a:lvl6pPr>
              <a:lnSpc>
                <a:spcPct val="100000"/>
              </a:lnSpc>
              <a:defRPr/>
            </a:lvl6pPr>
            <a:lvl7pPr>
              <a:lnSpc>
                <a:spcPct val="100000"/>
              </a:lnSpc>
              <a:defRPr/>
            </a:lvl7pPr>
            <a:lvl8pPr>
              <a:lnSpc>
                <a:spcPct val="100000"/>
              </a:lnSpc>
              <a:defRPr/>
            </a:lvl8pPr>
            <a:lvl9pPr>
              <a:lnSpc>
                <a:spcPct val="100000"/>
              </a:lnSpc>
              <a:defRPr/>
            </a:lvl9pPr>
          </a:lstStyle>
          <a:p>
            <a:pPr lvl="0"/>
            <a:r>
              <a:rPr lang="en-GB" dirty="0"/>
              <a:t>Bullet 16pt</a:t>
            </a:r>
          </a:p>
          <a:p>
            <a:pPr lvl="1"/>
            <a:r>
              <a:rPr lang="en-US" dirty="0"/>
              <a:t>Bullet 14pt</a:t>
            </a:r>
          </a:p>
          <a:p>
            <a:pPr lvl="2"/>
            <a:r>
              <a:rPr lang="en-US" dirty="0"/>
              <a:t>Bullet 12pt</a:t>
            </a:r>
          </a:p>
          <a:p>
            <a:pPr lvl="3"/>
            <a:r>
              <a:rPr lang="en-US" dirty="0"/>
              <a:t>Bullet 10pt</a:t>
            </a:r>
          </a:p>
        </p:txBody>
      </p:sp>
      <p:sp>
        <p:nvSpPr>
          <p:cNvPr id="31" name="Text Placeholder 27">
            <a:extLst>
              <a:ext uri="{FF2B5EF4-FFF2-40B4-BE49-F238E27FC236}">
                <a16:creationId xmlns:a16="http://schemas.microsoft.com/office/drawing/2014/main" id="{E670AB02-7FEB-F242-B535-14811703090E}"/>
              </a:ext>
            </a:extLst>
          </p:cNvPr>
          <p:cNvSpPr>
            <a:spLocks noGrp="1"/>
          </p:cNvSpPr>
          <p:nvPr>
            <p:ph idx="62" hasCustomPrompt="1"/>
          </p:nvPr>
        </p:nvSpPr>
        <p:spPr>
          <a:xfrm>
            <a:off x="6360686" y="4070690"/>
            <a:ext cx="5284800" cy="1882601"/>
          </a:xfrm>
          <a:prstGeom prst="rect">
            <a:avLst/>
          </a:prstGeom>
        </p:spPr>
        <p:txBody>
          <a:bodyPr vert="horz" lIns="0" tIns="0" rIns="0" bIns="0" rtlCol="0">
            <a:noAutofit/>
          </a:bodyPr>
          <a:lstStyle>
            <a:lvl1pPr marL="342900" indent="-342900">
              <a:lnSpc>
                <a:spcPct val="100000"/>
              </a:lnSpc>
              <a:spcAft>
                <a:spcPts val="600"/>
              </a:spcAft>
              <a:buClr>
                <a:schemeClr val="bg2"/>
              </a:buClr>
              <a:buFont typeface="Catamaran Regular" pitchFamily="2" charset="77"/>
              <a:buChar char="&gt;"/>
              <a:defRPr sz="1600" b="0">
                <a:solidFill>
                  <a:schemeClr val="tx1"/>
                </a:solidFill>
              </a:defRPr>
            </a:lvl1pPr>
            <a:lvl2pPr marL="720000" indent="-356400">
              <a:lnSpc>
                <a:spcPct val="100000"/>
              </a:lnSpc>
              <a:buClr>
                <a:schemeClr val="bg2"/>
              </a:buClr>
              <a:buFont typeface="Catamaran Medium" pitchFamily="2" charset="77"/>
              <a:buChar char="&gt;"/>
              <a:defRPr sz="1400" b="0">
                <a:solidFill>
                  <a:schemeClr val="tx1"/>
                </a:solidFill>
              </a:defRPr>
            </a:lvl2pPr>
            <a:lvl3pPr marL="1080000">
              <a:lnSpc>
                <a:spcPct val="100000"/>
              </a:lnSpc>
              <a:buClr>
                <a:schemeClr val="bg2"/>
              </a:buClr>
              <a:defRPr sz="1200">
                <a:solidFill>
                  <a:schemeClr val="tx1"/>
                </a:solidFill>
              </a:defRPr>
            </a:lvl3pPr>
            <a:lvl4pPr marL="1440000" indent="-356400">
              <a:lnSpc>
                <a:spcPct val="100000"/>
              </a:lnSpc>
              <a:buClr>
                <a:schemeClr val="bg2"/>
              </a:buClr>
              <a:defRPr sz="1000">
                <a:solidFill>
                  <a:schemeClr val="tx1"/>
                </a:solidFill>
              </a:defRPr>
            </a:lvl4pPr>
            <a:lvl5pPr>
              <a:lnSpc>
                <a:spcPct val="100000"/>
              </a:lnSpc>
              <a:defRPr/>
            </a:lvl5pPr>
            <a:lvl6pPr>
              <a:lnSpc>
                <a:spcPct val="100000"/>
              </a:lnSpc>
              <a:defRPr/>
            </a:lvl6pPr>
            <a:lvl7pPr>
              <a:lnSpc>
                <a:spcPct val="100000"/>
              </a:lnSpc>
              <a:defRPr/>
            </a:lvl7pPr>
            <a:lvl8pPr>
              <a:lnSpc>
                <a:spcPct val="100000"/>
              </a:lnSpc>
              <a:defRPr/>
            </a:lvl8pPr>
            <a:lvl9pPr>
              <a:lnSpc>
                <a:spcPct val="100000"/>
              </a:lnSpc>
              <a:defRPr/>
            </a:lvl9pPr>
          </a:lstStyle>
          <a:p>
            <a:pPr lvl="0"/>
            <a:r>
              <a:rPr lang="en-GB" dirty="0"/>
              <a:t>Bullet 16pt</a:t>
            </a:r>
          </a:p>
          <a:p>
            <a:pPr lvl="1"/>
            <a:r>
              <a:rPr lang="en-US" dirty="0"/>
              <a:t>Bullet 14pt</a:t>
            </a:r>
          </a:p>
          <a:p>
            <a:pPr lvl="2"/>
            <a:r>
              <a:rPr lang="en-US" dirty="0"/>
              <a:t>Bullet 12pt</a:t>
            </a:r>
          </a:p>
          <a:p>
            <a:pPr lvl="3"/>
            <a:r>
              <a:rPr lang="en-US" dirty="0"/>
              <a:t>Bullet 10pt</a:t>
            </a:r>
          </a:p>
        </p:txBody>
      </p:sp>
      <p:sp>
        <p:nvSpPr>
          <p:cNvPr id="12" name="Slide Number Placeholder 2">
            <a:extLst>
              <a:ext uri="{FF2B5EF4-FFF2-40B4-BE49-F238E27FC236}">
                <a16:creationId xmlns:a16="http://schemas.microsoft.com/office/drawing/2014/main" id="{09E7998D-9B80-BA47-ADA0-AB5A8A148D68}"/>
              </a:ext>
            </a:extLst>
          </p:cNvPr>
          <p:cNvSpPr>
            <a:spLocks noGrp="1"/>
          </p:cNvSpPr>
          <p:nvPr>
            <p:ph type="sldNum" sz="quarter" idx="10"/>
          </p:nvPr>
        </p:nvSpPr>
        <p:spPr>
          <a:xfrm>
            <a:off x="10254343" y="6492875"/>
            <a:ext cx="1386795" cy="161998"/>
          </a:xfrm>
        </p:spPr>
        <p:txBody>
          <a:bodyPr/>
          <a:lstStyle/>
          <a:p>
            <a:fld id="{826DDBE9-9F3C-4619-BE63-5F1F6BB637C8}" type="slidenum">
              <a:rPr lang="en-GB" smtClean="0"/>
              <a:t>‹#›</a:t>
            </a:fld>
            <a:endParaRPr lang="en-GB"/>
          </a:p>
        </p:txBody>
      </p:sp>
      <p:sp>
        <p:nvSpPr>
          <p:cNvPr id="13" name="Footer Placeholder 5">
            <a:extLst>
              <a:ext uri="{FF2B5EF4-FFF2-40B4-BE49-F238E27FC236}">
                <a16:creationId xmlns:a16="http://schemas.microsoft.com/office/drawing/2014/main" id="{3159E082-27EA-D9BC-2EAA-D4A425AFE7B3}"/>
              </a:ext>
            </a:extLst>
          </p:cNvPr>
          <p:cNvSpPr>
            <a:spLocks noGrp="1"/>
          </p:cNvSpPr>
          <p:nvPr>
            <p:ph type="ftr" sz="quarter" idx="3"/>
          </p:nvPr>
        </p:nvSpPr>
        <p:spPr>
          <a:xfrm>
            <a:off x="524886" y="6492875"/>
            <a:ext cx="1097540" cy="171907"/>
          </a:xfrm>
          <a:prstGeom prst="rect">
            <a:avLst/>
          </a:prstGeom>
        </p:spPr>
        <p:txBody>
          <a:bodyPr vert="horz" lIns="0" tIns="0" rIns="0" bIns="0" rtlCol="0" anchor="ctr"/>
          <a:lstStyle>
            <a:lvl1pPr algn="l">
              <a:defRPr sz="800">
                <a:solidFill>
                  <a:schemeClr val="bg2"/>
                </a:solidFill>
              </a:defRPr>
            </a:lvl1pPr>
          </a:lstStyle>
          <a:p>
            <a:endParaRPr lang="en-GB"/>
          </a:p>
        </p:txBody>
      </p:sp>
    </p:spTree>
    <p:extLst>
      <p:ext uri="{BB962C8B-B14F-4D97-AF65-F5344CB8AC3E}">
        <p14:creationId xmlns:p14="http://schemas.microsoft.com/office/powerpoint/2010/main" val="15952690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pos="4634">
          <p15:clr>
            <a:srgbClr val="FBAE40"/>
          </p15:clr>
        </p15:guide>
        <p15:guide id="2" pos="5314">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wo Columns - Layout 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F9B0B5-50C1-E144-963E-FA8F119204F3}"/>
              </a:ext>
            </a:extLst>
          </p:cNvPr>
          <p:cNvSpPr>
            <a:spLocks noGrp="1"/>
          </p:cNvSpPr>
          <p:nvPr>
            <p:ph type="title" hasCustomPrompt="1"/>
          </p:nvPr>
        </p:nvSpPr>
        <p:spPr>
          <a:xfrm>
            <a:off x="524887" y="882000"/>
            <a:ext cx="11120599" cy="946253"/>
          </a:xfrm>
          <a:prstGeom prst="rect">
            <a:avLst/>
          </a:prstGeom>
        </p:spPr>
        <p:txBody>
          <a:bodyPr/>
          <a:lstStyle/>
          <a:p>
            <a:r>
              <a:rPr lang="en-GB" dirty="0"/>
              <a:t>HEADING 32PT ODIS MI, SIT ANDE MODITIO CON</a:t>
            </a:r>
            <a:br>
              <a:rPr lang="en-GB" dirty="0"/>
            </a:br>
            <a:r>
              <a:rPr lang="en-GB" dirty="0"/>
              <a:t>REHENT EST, TE NUM ATENTES</a:t>
            </a:r>
            <a:endParaRPr lang="en-US" dirty="0"/>
          </a:p>
        </p:txBody>
      </p:sp>
      <p:sp>
        <p:nvSpPr>
          <p:cNvPr id="22" name="Text Placeholder 20">
            <a:extLst>
              <a:ext uri="{FF2B5EF4-FFF2-40B4-BE49-F238E27FC236}">
                <a16:creationId xmlns:a16="http://schemas.microsoft.com/office/drawing/2014/main" id="{9D66D0F0-97D4-094E-9AC6-22713AB168F4}"/>
              </a:ext>
            </a:extLst>
          </p:cNvPr>
          <p:cNvSpPr>
            <a:spLocks noGrp="1"/>
          </p:cNvSpPr>
          <p:nvPr>
            <p:ph type="body" sz="quarter" idx="13" hasCustomPrompt="1"/>
          </p:nvPr>
        </p:nvSpPr>
        <p:spPr>
          <a:xfrm>
            <a:off x="898902" y="2184023"/>
            <a:ext cx="4917334" cy="1081087"/>
          </a:xfrm>
        </p:spPr>
        <p:txBody>
          <a:bodyPr anchor="ctr">
            <a:noAutofit/>
          </a:bodyPr>
          <a:lstStyle>
            <a:lvl1pPr algn="l">
              <a:lnSpc>
                <a:spcPct val="100000"/>
              </a:lnSpc>
              <a:spcAft>
                <a:spcPts val="0"/>
              </a:spcAft>
              <a:defRPr sz="2200" b="0" i="0">
                <a:solidFill>
                  <a:schemeClr val="tx1"/>
                </a:solidFill>
                <a:latin typeface="Catamaran" pitchFamily="2" charset="77"/>
                <a:cs typeface="Catamaran" pitchFamily="2" charset="77"/>
              </a:defRPr>
            </a:lvl1pPr>
          </a:lstStyle>
          <a:p>
            <a:pPr lvl="0"/>
            <a:r>
              <a:rPr lang="en-GB" dirty="0"/>
              <a:t>Standfirst 22pt </a:t>
            </a:r>
            <a:r>
              <a:rPr lang="en-GB" dirty="0" err="1"/>
              <a:t>Niate</a:t>
            </a:r>
            <a:r>
              <a:rPr lang="en-GB" dirty="0"/>
              <a:t> vit, </a:t>
            </a:r>
            <a:r>
              <a:rPr lang="en-GB" dirty="0" err="1"/>
              <a:t>nimil</a:t>
            </a:r>
            <a:r>
              <a:rPr lang="en-GB" dirty="0"/>
              <a:t> </a:t>
            </a:r>
            <a:r>
              <a:rPr lang="en-GB" dirty="0" err="1"/>
              <a:t>molor</a:t>
            </a:r>
            <a:r>
              <a:rPr lang="en-GB" dirty="0"/>
              <a:t> </a:t>
            </a:r>
            <a:r>
              <a:rPr lang="en-GB" dirty="0" err="1"/>
              <a:t>autem</a:t>
            </a:r>
            <a:r>
              <a:rPr lang="en-GB" dirty="0"/>
              <a:t> </a:t>
            </a:r>
            <a:r>
              <a:rPr lang="en-GB" dirty="0" err="1"/>
              <a:t>etur</a:t>
            </a:r>
            <a:r>
              <a:rPr lang="en-GB" dirty="0"/>
              <a:t> </a:t>
            </a:r>
            <a:r>
              <a:rPr lang="en-GB" dirty="0" err="1"/>
              <a:t>aut</a:t>
            </a:r>
            <a:r>
              <a:rPr lang="en-GB" dirty="0"/>
              <a:t> </a:t>
            </a:r>
            <a:r>
              <a:rPr lang="en-GB" dirty="0" err="1"/>
              <a:t>plit</a:t>
            </a:r>
            <a:r>
              <a:rPr lang="en-GB" dirty="0"/>
              <a:t> </a:t>
            </a:r>
            <a:r>
              <a:rPr lang="en-GB" dirty="0" err="1"/>
              <a:t>repratibus</a:t>
            </a:r>
            <a:r>
              <a:rPr lang="en-GB" dirty="0"/>
              <a:t> </a:t>
            </a:r>
            <a:r>
              <a:rPr lang="en-GB" dirty="0" err="1"/>
              <a:t>idest</a:t>
            </a:r>
            <a:r>
              <a:rPr lang="en-GB" dirty="0"/>
              <a:t> </a:t>
            </a:r>
            <a:r>
              <a:rPr lang="en-GB" dirty="0" err="1"/>
              <a:t>landit</a:t>
            </a:r>
            <a:r>
              <a:rPr lang="en-GB" dirty="0"/>
              <a:t> </a:t>
            </a:r>
            <a:r>
              <a:rPr lang="en-GB" dirty="0" err="1"/>
              <a:t>quam</a:t>
            </a:r>
            <a:r>
              <a:rPr lang="en-GB" dirty="0"/>
              <a:t> </a:t>
            </a:r>
            <a:r>
              <a:rPr lang="en-GB" dirty="0" err="1"/>
              <a:t>dolorecerum</a:t>
            </a:r>
            <a:r>
              <a:rPr lang="en-GB" dirty="0"/>
              <a:t>.</a:t>
            </a:r>
            <a:endParaRPr lang="en-US" dirty="0"/>
          </a:p>
        </p:txBody>
      </p:sp>
      <p:sp>
        <p:nvSpPr>
          <p:cNvPr id="7" name="Rectangle 6">
            <a:extLst>
              <a:ext uri="{FF2B5EF4-FFF2-40B4-BE49-F238E27FC236}">
                <a16:creationId xmlns:a16="http://schemas.microsoft.com/office/drawing/2014/main" id="{FAC47E2E-01CB-E44B-B731-233E4AC7DE92}"/>
              </a:ext>
            </a:extLst>
          </p:cNvPr>
          <p:cNvSpPr/>
          <p:nvPr/>
        </p:nvSpPr>
        <p:spPr>
          <a:xfrm>
            <a:off x="531436" y="2168525"/>
            <a:ext cx="72000" cy="108108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 name="Rectangle 16">
            <a:extLst>
              <a:ext uri="{FF2B5EF4-FFF2-40B4-BE49-F238E27FC236}">
                <a16:creationId xmlns:a16="http://schemas.microsoft.com/office/drawing/2014/main" id="{67CC5AE1-9869-425F-9A60-84E62DEC9FEE}"/>
              </a:ext>
            </a:extLst>
          </p:cNvPr>
          <p:cNvSpPr/>
          <p:nvPr/>
        </p:nvSpPr>
        <p:spPr>
          <a:xfrm>
            <a:off x="531436" y="2168525"/>
            <a:ext cx="72000" cy="108108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9" name="Content Placeholder 4">
            <a:extLst>
              <a:ext uri="{FF2B5EF4-FFF2-40B4-BE49-F238E27FC236}">
                <a16:creationId xmlns:a16="http://schemas.microsoft.com/office/drawing/2014/main" id="{2CFA60D9-2F92-5F4D-9B07-928AE899E41B}"/>
              </a:ext>
            </a:extLst>
          </p:cNvPr>
          <p:cNvSpPr>
            <a:spLocks noGrp="1"/>
          </p:cNvSpPr>
          <p:nvPr>
            <p:ph sz="quarter" idx="27" hasCustomPrompt="1"/>
          </p:nvPr>
        </p:nvSpPr>
        <p:spPr>
          <a:xfrm>
            <a:off x="524887" y="3600450"/>
            <a:ext cx="5284800" cy="323473"/>
          </a:xfrm>
        </p:spPr>
        <p:txBody>
          <a:bodyPr/>
          <a:lstStyle>
            <a:lvl1pPr>
              <a:defRPr sz="1800" b="1">
                <a:solidFill>
                  <a:schemeClr val="accent3"/>
                </a:solidFill>
              </a:defRPr>
            </a:lvl1pPr>
            <a:lvl2pPr>
              <a:defRPr b="0">
                <a:solidFill>
                  <a:schemeClr val="tx1"/>
                </a:solidFill>
              </a:defRPr>
            </a:lvl2pPr>
            <a:lvl3pPr marL="285750" indent="-285750">
              <a:buClr>
                <a:schemeClr val="accent3"/>
              </a:buClr>
              <a:buChar char="&gt;"/>
              <a:defRPr/>
            </a:lvl3pPr>
            <a:lvl4pPr marL="342900" indent="-342900">
              <a:buFont typeface="+mj-lt"/>
              <a:buAutoNum type="arabicPeriod"/>
              <a:defRPr/>
            </a:lvl4pPr>
            <a:lvl5pPr marL="0" marR="0" indent="0" algn="l" defTabSz="914400" rtl="0" eaLnBrk="1" fontAlgn="auto" latinLnBrk="0" hangingPunct="1">
              <a:lnSpc>
                <a:spcPct val="100000"/>
              </a:lnSpc>
              <a:spcBef>
                <a:spcPts val="0"/>
              </a:spcBef>
              <a:spcAft>
                <a:spcPts val="600"/>
              </a:spcAft>
              <a:buClr>
                <a:schemeClr val="accent3"/>
              </a:buClr>
              <a:buSzTx/>
              <a:buFont typeface="+mj-lt"/>
              <a:buNone/>
              <a:tabLst/>
              <a:defRPr sz="1600"/>
            </a:lvl5pPr>
            <a:lvl6pPr marL="298450" indent="-285750">
              <a:buChar char="&gt;"/>
              <a:defRPr/>
            </a:lvl6pPr>
            <a:lvl7pPr marL="357188" indent="-342900">
              <a:buFont typeface="+mj-lt"/>
              <a:buAutoNum type="arabicPeriod"/>
              <a:defRPr/>
            </a:lvl7pPr>
            <a:lvl8pPr marL="14287" indent="0">
              <a:buNone/>
              <a:defRPr sz="1400"/>
            </a:lvl8pPr>
          </a:lstStyle>
          <a:p>
            <a:pPr lvl="0"/>
            <a:r>
              <a:rPr lang="en-GB" dirty="0"/>
              <a:t>Subheading 18pt</a:t>
            </a:r>
            <a:endParaRPr lang="en-US" dirty="0"/>
          </a:p>
        </p:txBody>
      </p:sp>
      <p:sp>
        <p:nvSpPr>
          <p:cNvPr id="32" name="Content Placeholder 4">
            <a:extLst>
              <a:ext uri="{FF2B5EF4-FFF2-40B4-BE49-F238E27FC236}">
                <a16:creationId xmlns:a16="http://schemas.microsoft.com/office/drawing/2014/main" id="{BFFF685B-872B-F240-A392-936CFF6446F6}"/>
              </a:ext>
            </a:extLst>
          </p:cNvPr>
          <p:cNvSpPr>
            <a:spLocks noGrp="1"/>
          </p:cNvSpPr>
          <p:nvPr>
            <p:ph sz="quarter" idx="61" hasCustomPrompt="1"/>
          </p:nvPr>
        </p:nvSpPr>
        <p:spPr>
          <a:xfrm>
            <a:off x="6360686" y="3600450"/>
            <a:ext cx="5284800" cy="323473"/>
          </a:xfrm>
        </p:spPr>
        <p:txBody>
          <a:bodyPr/>
          <a:lstStyle>
            <a:lvl1pPr>
              <a:defRPr sz="1800" b="1">
                <a:solidFill>
                  <a:schemeClr val="accent3"/>
                </a:solidFill>
              </a:defRPr>
            </a:lvl1pPr>
            <a:lvl2pPr>
              <a:defRPr b="0">
                <a:solidFill>
                  <a:schemeClr val="tx1"/>
                </a:solidFill>
              </a:defRPr>
            </a:lvl2pPr>
            <a:lvl3pPr marL="285750" indent="-285750">
              <a:buClr>
                <a:schemeClr val="accent3"/>
              </a:buClr>
              <a:buChar char="&gt;"/>
              <a:defRPr/>
            </a:lvl3pPr>
            <a:lvl4pPr marL="342900" indent="-342900">
              <a:buFont typeface="+mj-lt"/>
              <a:buAutoNum type="arabicPeriod"/>
              <a:defRPr/>
            </a:lvl4pPr>
            <a:lvl5pPr marL="0" marR="0" indent="0" algn="l" defTabSz="914400" rtl="0" eaLnBrk="1" fontAlgn="auto" latinLnBrk="0" hangingPunct="1">
              <a:lnSpc>
                <a:spcPct val="100000"/>
              </a:lnSpc>
              <a:spcBef>
                <a:spcPts val="0"/>
              </a:spcBef>
              <a:spcAft>
                <a:spcPts val="600"/>
              </a:spcAft>
              <a:buClr>
                <a:schemeClr val="accent3"/>
              </a:buClr>
              <a:buSzTx/>
              <a:buFont typeface="+mj-lt"/>
              <a:buNone/>
              <a:tabLst/>
              <a:defRPr sz="1600"/>
            </a:lvl5pPr>
            <a:lvl6pPr marL="298450" indent="-285750">
              <a:buChar char="&gt;"/>
              <a:defRPr/>
            </a:lvl6pPr>
            <a:lvl7pPr marL="357188" indent="-342900">
              <a:buFont typeface="+mj-lt"/>
              <a:buAutoNum type="arabicPeriod"/>
              <a:defRPr/>
            </a:lvl7pPr>
            <a:lvl8pPr marL="14287" indent="0">
              <a:buNone/>
              <a:defRPr sz="1400"/>
            </a:lvl8pPr>
          </a:lstStyle>
          <a:p>
            <a:pPr lvl="0"/>
            <a:r>
              <a:rPr lang="en-GB" dirty="0"/>
              <a:t>Subheading 18pt</a:t>
            </a:r>
            <a:endParaRPr lang="en-US" dirty="0"/>
          </a:p>
        </p:txBody>
      </p:sp>
      <p:sp>
        <p:nvSpPr>
          <p:cNvPr id="30" name="Text Placeholder 20">
            <a:extLst>
              <a:ext uri="{FF2B5EF4-FFF2-40B4-BE49-F238E27FC236}">
                <a16:creationId xmlns:a16="http://schemas.microsoft.com/office/drawing/2014/main" id="{9E292127-7931-F142-A296-FF4940175D96}"/>
              </a:ext>
            </a:extLst>
          </p:cNvPr>
          <p:cNvSpPr>
            <a:spLocks noGrp="1"/>
          </p:cNvSpPr>
          <p:nvPr>
            <p:ph type="body" sz="quarter" idx="63" hasCustomPrompt="1"/>
          </p:nvPr>
        </p:nvSpPr>
        <p:spPr>
          <a:xfrm>
            <a:off x="6723804" y="2184023"/>
            <a:ext cx="4917334" cy="1081087"/>
          </a:xfrm>
        </p:spPr>
        <p:txBody>
          <a:bodyPr anchor="ctr">
            <a:noAutofit/>
          </a:bodyPr>
          <a:lstStyle>
            <a:lvl1pPr algn="l">
              <a:lnSpc>
                <a:spcPct val="100000"/>
              </a:lnSpc>
              <a:spcAft>
                <a:spcPts val="0"/>
              </a:spcAft>
              <a:defRPr sz="2200" b="0" i="0">
                <a:solidFill>
                  <a:schemeClr val="tx1"/>
                </a:solidFill>
                <a:latin typeface="Catamaran" pitchFamily="2" charset="77"/>
                <a:cs typeface="Catamaran" pitchFamily="2" charset="77"/>
              </a:defRPr>
            </a:lvl1pPr>
          </a:lstStyle>
          <a:p>
            <a:pPr lvl="0"/>
            <a:r>
              <a:rPr lang="en-GB" dirty="0"/>
              <a:t>Standfirst 22pt </a:t>
            </a:r>
            <a:r>
              <a:rPr lang="en-GB" dirty="0" err="1"/>
              <a:t>Niate</a:t>
            </a:r>
            <a:r>
              <a:rPr lang="en-GB" dirty="0"/>
              <a:t> vit, </a:t>
            </a:r>
            <a:r>
              <a:rPr lang="en-GB" dirty="0" err="1"/>
              <a:t>nimil</a:t>
            </a:r>
            <a:r>
              <a:rPr lang="en-GB" dirty="0"/>
              <a:t> </a:t>
            </a:r>
            <a:r>
              <a:rPr lang="en-GB" dirty="0" err="1"/>
              <a:t>molor</a:t>
            </a:r>
            <a:r>
              <a:rPr lang="en-GB" dirty="0"/>
              <a:t> </a:t>
            </a:r>
            <a:r>
              <a:rPr lang="en-GB" dirty="0" err="1"/>
              <a:t>autem</a:t>
            </a:r>
            <a:r>
              <a:rPr lang="en-GB" dirty="0"/>
              <a:t> </a:t>
            </a:r>
            <a:r>
              <a:rPr lang="en-GB" dirty="0" err="1"/>
              <a:t>etur</a:t>
            </a:r>
            <a:r>
              <a:rPr lang="en-GB" dirty="0"/>
              <a:t> </a:t>
            </a:r>
            <a:r>
              <a:rPr lang="en-GB" dirty="0" err="1"/>
              <a:t>aut</a:t>
            </a:r>
            <a:r>
              <a:rPr lang="en-GB" dirty="0"/>
              <a:t> </a:t>
            </a:r>
            <a:r>
              <a:rPr lang="en-GB" dirty="0" err="1"/>
              <a:t>plit</a:t>
            </a:r>
            <a:r>
              <a:rPr lang="en-GB" dirty="0"/>
              <a:t> </a:t>
            </a:r>
            <a:r>
              <a:rPr lang="en-GB" dirty="0" err="1"/>
              <a:t>repratibus</a:t>
            </a:r>
            <a:r>
              <a:rPr lang="en-GB" dirty="0"/>
              <a:t> </a:t>
            </a:r>
            <a:r>
              <a:rPr lang="en-GB" dirty="0" err="1"/>
              <a:t>idest</a:t>
            </a:r>
            <a:r>
              <a:rPr lang="en-GB" dirty="0"/>
              <a:t> </a:t>
            </a:r>
            <a:r>
              <a:rPr lang="en-GB" dirty="0" err="1"/>
              <a:t>landit</a:t>
            </a:r>
            <a:r>
              <a:rPr lang="en-GB" dirty="0"/>
              <a:t> </a:t>
            </a:r>
            <a:r>
              <a:rPr lang="en-GB" dirty="0" err="1"/>
              <a:t>quam</a:t>
            </a:r>
            <a:r>
              <a:rPr lang="en-GB" dirty="0"/>
              <a:t> </a:t>
            </a:r>
            <a:r>
              <a:rPr lang="en-GB" dirty="0" err="1"/>
              <a:t>dolorecerum</a:t>
            </a:r>
            <a:r>
              <a:rPr lang="en-GB" dirty="0"/>
              <a:t>.</a:t>
            </a:r>
            <a:endParaRPr lang="en-US" dirty="0"/>
          </a:p>
        </p:txBody>
      </p:sp>
      <p:sp>
        <p:nvSpPr>
          <p:cNvPr id="31" name="Rectangle 30">
            <a:extLst>
              <a:ext uri="{FF2B5EF4-FFF2-40B4-BE49-F238E27FC236}">
                <a16:creationId xmlns:a16="http://schemas.microsoft.com/office/drawing/2014/main" id="{A0DEBCA7-CF22-904D-B241-99CF2DD0CAF4}"/>
              </a:ext>
            </a:extLst>
          </p:cNvPr>
          <p:cNvSpPr/>
          <p:nvPr/>
        </p:nvSpPr>
        <p:spPr>
          <a:xfrm>
            <a:off x="6356338" y="2184023"/>
            <a:ext cx="72000" cy="108108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4" name="Text Placeholder 27">
            <a:extLst>
              <a:ext uri="{FF2B5EF4-FFF2-40B4-BE49-F238E27FC236}">
                <a16:creationId xmlns:a16="http://schemas.microsoft.com/office/drawing/2014/main" id="{DC8B9A37-5860-2248-AD19-69F5B18F9BE7}"/>
              </a:ext>
            </a:extLst>
          </p:cNvPr>
          <p:cNvSpPr>
            <a:spLocks noGrp="1"/>
          </p:cNvSpPr>
          <p:nvPr>
            <p:ph idx="1" hasCustomPrompt="1"/>
          </p:nvPr>
        </p:nvSpPr>
        <p:spPr>
          <a:xfrm>
            <a:off x="524887" y="4070690"/>
            <a:ext cx="5284800" cy="1882601"/>
          </a:xfrm>
          <a:prstGeom prst="rect">
            <a:avLst/>
          </a:prstGeom>
        </p:spPr>
        <p:txBody>
          <a:bodyPr vert="horz" lIns="0" tIns="0" rIns="0" bIns="0" rtlCol="0">
            <a:noAutofit/>
          </a:bodyPr>
          <a:lstStyle>
            <a:lvl1pPr marL="342900" indent="-342900">
              <a:lnSpc>
                <a:spcPct val="100000"/>
              </a:lnSpc>
              <a:spcAft>
                <a:spcPts val="600"/>
              </a:spcAft>
              <a:buClr>
                <a:schemeClr val="bg2"/>
              </a:buClr>
              <a:buFont typeface="Catamaran Regular" pitchFamily="2" charset="77"/>
              <a:buChar char="&gt;"/>
              <a:defRPr sz="1600" b="0">
                <a:solidFill>
                  <a:schemeClr val="tx1"/>
                </a:solidFill>
              </a:defRPr>
            </a:lvl1pPr>
            <a:lvl2pPr marL="720000" indent="-356400">
              <a:lnSpc>
                <a:spcPct val="100000"/>
              </a:lnSpc>
              <a:buClr>
                <a:schemeClr val="bg2"/>
              </a:buClr>
              <a:buFont typeface="Catamaran Medium" pitchFamily="2" charset="77"/>
              <a:buChar char="&gt;"/>
              <a:defRPr sz="1400" b="0">
                <a:solidFill>
                  <a:schemeClr val="tx1"/>
                </a:solidFill>
              </a:defRPr>
            </a:lvl2pPr>
            <a:lvl3pPr marL="1080000">
              <a:lnSpc>
                <a:spcPct val="100000"/>
              </a:lnSpc>
              <a:buClr>
                <a:schemeClr val="bg2"/>
              </a:buClr>
              <a:defRPr sz="1200">
                <a:solidFill>
                  <a:schemeClr val="tx1"/>
                </a:solidFill>
              </a:defRPr>
            </a:lvl3pPr>
            <a:lvl4pPr marL="1440000" indent="-356400">
              <a:lnSpc>
                <a:spcPct val="100000"/>
              </a:lnSpc>
              <a:buClr>
                <a:schemeClr val="bg2"/>
              </a:buClr>
              <a:defRPr sz="1000">
                <a:solidFill>
                  <a:schemeClr val="tx1"/>
                </a:solidFill>
              </a:defRPr>
            </a:lvl4pPr>
            <a:lvl5pPr>
              <a:lnSpc>
                <a:spcPct val="100000"/>
              </a:lnSpc>
              <a:defRPr/>
            </a:lvl5pPr>
            <a:lvl6pPr>
              <a:lnSpc>
                <a:spcPct val="100000"/>
              </a:lnSpc>
              <a:defRPr/>
            </a:lvl6pPr>
            <a:lvl7pPr>
              <a:lnSpc>
                <a:spcPct val="100000"/>
              </a:lnSpc>
              <a:defRPr/>
            </a:lvl7pPr>
            <a:lvl8pPr>
              <a:lnSpc>
                <a:spcPct val="100000"/>
              </a:lnSpc>
              <a:defRPr/>
            </a:lvl8pPr>
            <a:lvl9pPr>
              <a:lnSpc>
                <a:spcPct val="100000"/>
              </a:lnSpc>
              <a:defRPr/>
            </a:lvl9pPr>
          </a:lstStyle>
          <a:p>
            <a:pPr lvl="0"/>
            <a:r>
              <a:rPr lang="en-GB" dirty="0"/>
              <a:t>Bullet 16pt</a:t>
            </a:r>
          </a:p>
          <a:p>
            <a:pPr lvl="1"/>
            <a:r>
              <a:rPr lang="en-US" dirty="0"/>
              <a:t>Bullet 14pt</a:t>
            </a:r>
          </a:p>
          <a:p>
            <a:pPr lvl="2"/>
            <a:r>
              <a:rPr lang="en-US" dirty="0"/>
              <a:t>Bullet 12pt</a:t>
            </a:r>
          </a:p>
          <a:p>
            <a:pPr lvl="3"/>
            <a:r>
              <a:rPr lang="en-US" dirty="0"/>
              <a:t>Bullet 10pt</a:t>
            </a:r>
          </a:p>
        </p:txBody>
      </p:sp>
      <p:sp>
        <p:nvSpPr>
          <p:cNvPr id="35" name="Text Placeholder 27">
            <a:extLst>
              <a:ext uri="{FF2B5EF4-FFF2-40B4-BE49-F238E27FC236}">
                <a16:creationId xmlns:a16="http://schemas.microsoft.com/office/drawing/2014/main" id="{7A1E5F44-29F4-5D4D-A293-726114B4254D}"/>
              </a:ext>
            </a:extLst>
          </p:cNvPr>
          <p:cNvSpPr>
            <a:spLocks noGrp="1"/>
          </p:cNvSpPr>
          <p:nvPr>
            <p:ph idx="62" hasCustomPrompt="1"/>
          </p:nvPr>
        </p:nvSpPr>
        <p:spPr>
          <a:xfrm>
            <a:off x="6360686" y="4070690"/>
            <a:ext cx="5284800" cy="1882601"/>
          </a:xfrm>
          <a:prstGeom prst="rect">
            <a:avLst/>
          </a:prstGeom>
        </p:spPr>
        <p:txBody>
          <a:bodyPr vert="horz" lIns="0" tIns="0" rIns="0" bIns="0" rtlCol="0">
            <a:noAutofit/>
          </a:bodyPr>
          <a:lstStyle>
            <a:lvl1pPr marL="342900" indent="-342900">
              <a:lnSpc>
                <a:spcPct val="100000"/>
              </a:lnSpc>
              <a:spcAft>
                <a:spcPts val="600"/>
              </a:spcAft>
              <a:buClr>
                <a:schemeClr val="bg2"/>
              </a:buClr>
              <a:buFont typeface="Catamaran Regular" pitchFamily="2" charset="77"/>
              <a:buChar char="&gt;"/>
              <a:defRPr sz="1600" b="0">
                <a:solidFill>
                  <a:schemeClr val="tx1"/>
                </a:solidFill>
              </a:defRPr>
            </a:lvl1pPr>
            <a:lvl2pPr marL="720000" indent="-356400">
              <a:lnSpc>
                <a:spcPct val="100000"/>
              </a:lnSpc>
              <a:buClr>
                <a:schemeClr val="bg2"/>
              </a:buClr>
              <a:buFont typeface="Catamaran Medium" pitchFamily="2" charset="77"/>
              <a:buChar char="&gt;"/>
              <a:defRPr sz="1400" b="0">
                <a:solidFill>
                  <a:schemeClr val="tx1"/>
                </a:solidFill>
              </a:defRPr>
            </a:lvl2pPr>
            <a:lvl3pPr marL="1080000">
              <a:lnSpc>
                <a:spcPct val="100000"/>
              </a:lnSpc>
              <a:buClr>
                <a:schemeClr val="bg2"/>
              </a:buClr>
              <a:defRPr sz="1200">
                <a:solidFill>
                  <a:schemeClr val="tx1"/>
                </a:solidFill>
              </a:defRPr>
            </a:lvl3pPr>
            <a:lvl4pPr marL="1440000" indent="-356400">
              <a:lnSpc>
                <a:spcPct val="100000"/>
              </a:lnSpc>
              <a:buClr>
                <a:schemeClr val="bg2"/>
              </a:buClr>
              <a:defRPr sz="1000">
                <a:solidFill>
                  <a:schemeClr val="tx1"/>
                </a:solidFill>
              </a:defRPr>
            </a:lvl4pPr>
            <a:lvl5pPr>
              <a:lnSpc>
                <a:spcPct val="100000"/>
              </a:lnSpc>
              <a:defRPr/>
            </a:lvl5pPr>
            <a:lvl6pPr>
              <a:lnSpc>
                <a:spcPct val="100000"/>
              </a:lnSpc>
              <a:defRPr/>
            </a:lvl6pPr>
            <a:lvl7pPr>
              <a:lnSpc>
                <a:spcPct val="100000"/>
              </a:lnSpc>
              <a:defRPr/>
            </a:lvl7pPr>
            <a:lvl8pPr>
              <a:lnSpc>
                <a:spcPct val="100000"/>
              </a:lnSpc>
              <a:defRPr/>
            </a:lvl8pPr>
            <a:lvl9pPr>
              <a:lnSpc>
                <a:spcPct val="100000"/>
              </a:lnSpc>
              <a:defRPr/>
            </a:lvl9pPr>
          </a:lstStyle>
          <a:p>
            <a:pPr lvl="0"/>
            <a:r>
              <a:rPr lang="en-GB" dirty="0"/>
              <a:t>Bullet 16pt</a:t>
            </a:r>
          </a:p>
          <a:p>
            <a:pPr lvl="1"/>
            <a:r>
              <a:rPr lang="en-US" dirty="0"/>
              <a:t>Bullet 14pt</a:t>
            </a:r>
          </a:p>
          <a:p>
            <a:pPr lvl="2"/>
            <a:r>
              <a:rPr lang="en-US" dirty="0"/>
              <a:t>Bullet 12pt</a:t>
            </a:r>
          </a:p>
          <a:p>
            <a:pPr lvl="3"/>
            <a:r>
              <a:rPr lang="en-US" dirty="0"/>
              <a:t>Bullet 10pt</a:t>
            </a:r>
          </a:p>
        </p:txBody>
      </p:sp>
      <p:sp>
        <p:nvSpPr>
          <p:cNvPr id="14" name="Slide Number Placeholder 2">
            <a:extLst>
              <a:ext uri="{FF2B5EF4-FFF2-40B4-BE49-F238E27FC236}">
                <a16:creationId xmlns:a16="http://schemas.microsoft.com/office/drawing/2014/main" id="{7E83EDB0-D6C4-AA4D-986B-93AD38E547DA}"/>
              </a:ext>
            </a:extLst>
          </p:cNvPr>
          <p:cNvSpPr>
            <a:spLocks noGrp="1"/>
          </p:cNvSpPr>
          <p:nvPr>
            <p:ph type="sldNum" sz="quarter" idx="10"/>
          </p:nvPr>
        </p:nvSpPr>
        <p:spPr>
          <a:xfrm>
            <a:off x="10254343" y="6492875"/>
            <a:ext cx="1386795" cy="161998"/>
          </a:xfrm>
        </p:spPr>
        <p:txBody>
          <a:bodyPr/>
          <a:lstStyle/>
          <a:p>
            <a:fld id="{826DDBE9-9F3C-4619-BE63-5F1F6BB637C8}" type="slidenum">
              <a:rPr lang="en-GB" smtClean="0"/>
              <a:t>‹#›</a:t>
            </a:fld>
            <a:endParaRPr lang="en-GB"/>
          </a:p>
        </p:txBody>
      </p:sp>
      <p:sp>
        <p:nvSpPr>
          <p:cNvPr id="15" name="Footer Placeholder 5">
            <a:extLst>
              <a:ext uri="{FF2B5EF4-FFF2-40B4-BE49-F238E27FC236}">
                <a16:creationId xmlns:a16="http://schemas.microsoft.com/office/drawing/2014/main" id="{D52BAE98-4B88-C375-E573-16A75A19E63F}"/>
              </a:ext>
            </a:extLst>
          </p:cNvPr>
          <p:cNvSpPr>
            <a:spLocks noGrp="1"/>
          </p:cNvSpPr>
          <p:nvPr>
            <p:ph type="ftr" sz="quarter" idx="3"/>
          </p:nvPr>
        </p:nvSpPr>
        <p:spPr>
          <a:xfrm>
            <a:off x="524886" y="6492875"/>
            <a:ext cx="1097540" cy="171907"/>
          </a:xfrm>
          <a:prstGeom prst="rect">
            <a:avLst/>
          </a:prstGeom>
        </p:spPr>
        <p:txBody>
          <a:bodyPr vert="horz" lIns="0" tIns="0" rIns="0" bIns="0" rtlCol="0" anchor="ctr"/>
          <a:lstStyle>
            <a:lvl1pPr algn="l">
              <a:defRPr sz="800">
                <a:solidFill>
                  <a:schemeClr val="bg2"/>
                </a:solidFill>
              </a:defRPr>
            </a:lvl1pPr>
          </a:lstStyle>
          <a:p>
            <a:endParaRPr lang="en-GB"/>
          </a:p>
        </p:txBody>
      </p:sp>
    </p:spTree>
    <p:extLst>
      <p:ext uri="{BB962C8B-B14F-4D97-AF65-F5344CB8AC3E}">
        <p14:creationId xmlns:p14="http://schemas.microsoft.com/office/powerpoint/2010/main" val="323240714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pos="4634">
          <p15:clr>
            <a:srgbClr val="FBAE40"/>
          </p15:clr>
        </p15:guide>
        <p15:guide id="2" pos="5314">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hree Columns - Layout 1">
    <p:spTree>
      <p:nvGrpSpPr>
        <p:cNvPr id="1" name=""/>
        <p:cNvGrpSpPr/>
        <p:nvPr/>
      </p:nvGrpSpPr>
      <p:grpSpPr>
        <a:xfrm>
          <a:off x="0" y="0"/>
          <a:ext cx="0" cy="0"/>
          <a:chOff x="0" y="0"/>
          <a:chExt cx="0" cy="0"/>
        </a:xfrm>
      </p:grpSpPr>
      <p:sp>
        <p:nvSpPr>
          <p:cNvPr id="9" name="Text Placeholder 27">
            <a:extLst>
              <a:ext uri="{FF2B5EF4-FFF2-40B4-BE49-F238E27FC236}">
                <a16:creationId xmlns:a16="http://schemas.microsoft.com/office/drawing/2014/main" id="{31CE20C0-E63C-CC4A-943F-3C600D66DB4F}"/>
              </a:ext>
            </a:extLst>
          </p:cNvPr>
          <p:cNvSpPr>
            <a:spLocks noGrp="1"/>
          </p:cNvSpPr>
          <p:nvPr>
            <p:ph idx="1" hasCustomPrompt="1"/>
          </p:nvPr>
        </p:nvSpPr>
        <p:spPr>
          <a:xfrm>
            <a:off x="524887" y="2210224"/>
            <a:ext cx="3348000" cy="3769200"/>
          </a:xfrm>
          <a:prstGeom prst="rect">
            <a:avLst/>
          </a:prstGeom>
        </p:spPr>
        <p:txBody>
          <a:bodyPr vert="horz" lIns="0" tIns="0" rIns="0" bIns="0" rtlCol="0">
            <a:noAutofit/>
          </a:bodyPr>
          <a:lstStyle>
            <a:lvl1pPr marL="342900" indent="-342900">
              <a:lnSpc>
                <a:spcPct val="100000"/>
              </a:lnSpc>
              <a:spcAft>
                <a:spcPts val="600"/>
              </a:spcAft>
              <a:buClr>
                <a:schemeClr val="accent2"/>
              </a:buClr>
              <a:buFont typeface="Catamaran Regular" pitchFamily="2" charset="77"/>
              <a:buChar char="&gt;"/>
              <a:defRPr sz="1600" b="0">
                <a:solidFill>
                  <a:schemeClr val="tx1"/>
                </a:solidFill>
              </a:defRPr>
            </a:lvl1pPr>
            <a:lvl2pPr marL="720000" indent="-356400">
              <a:lnSpc>
                <a:spcPct val="100000"/>
              </a:lnSpc>
              <a:buClr>
                <a:schemeClr val="accent2"/>
              </a:buClr>
              <a:buFont typeface="Catamaran Medium" pitchFamily="2" charset="77"/>
              <a:buChar char="&gt;"/>
              <a:defRPr sz="1400" b="0">
                <a:solidFill>
                  <a:schemeClr val="tx1"/>
                </a:solidFill>
              </a:defRPr>
            </a:lvl2pPr>
            <a:lvl3pPr marL="1080000">
              <a:lnSpc>
                <a:spcPct val="100000"/>
              </a:lnSpc>
              <a:buClr>
                <a:schemeClr val="accent2"/>
              </a:buClr>
              <a:defRPr sz="1200">
                <a:solidFill>
                  <a:schemeClr val="tx1"/>
                </a:solidFill>
              </a:defRPr>
            </a:lvl3pPr>
            <a:lvl4pPr marL="1440000" indent="-356400">
              <a:lnSpc>
                <a:spcPct val="100000"/>
              </a:lnSpc>
              <a:buClr>
                <a:schemeClr val="accent2"/>
              </a:buClr>
              <a:defRPr sz="1000">
                <a:solidFill>
                  <a:schemeClr val="tx1"/>
                </a:solidFill>
              </a:defRPr>
            </a:lvl4pPr>
            <a:lvl5pPr>
              <a:lnSpc>
                <a:spcPct val="100000"/>
              </a:lnSpc>
              <a:defRPr/>
            </a:lvl5pPr>
            <a:lvl6pPr>
              <a:lnSpc>
                <a:spcPct val="100000"/>
              </a:lnSpc>
              <a:defRPr/>
            </a:lvl6pPr>
            <a:lvl7pPr>
              <a:lnSpc>
                <a:spcPct val="100000"/>
              </a:lnSpc>
              <a:defRPr/>
            </a:lvl7pPr>
            <a:lvl8pPr>
              <a:lnSpc>
                <a:spcPct val="100000"/>
              </a:lnSpc>
              <a:defRPr/>
            </a:lvl8pPr>
            <a:lvl9pPr>
              <a:lnSpc>
                <a:spcPct val="100000"/>
              </a:lnSpc>
              <a:defRPr/>
            </a:lvl9pPr>
          </a:lstStyle>
          <a:p>
            <a:pPr lvl="0"/>
            <a:r>
              <a:rPr lang="en-GB" dirty="0"/>
              <a:t>Bullet 16pt</a:t>
            </a:r>
          </a:p>
          <a:p>
            <a:pPr lvl="1"/>
            <a:r>
              <a:rPr lang="en-US" dirty="0"/>
              <a:t>Bullet 14pt</a:t>
            </a:r>
          </a:p>
          <a:p>
            <a:pPr lvl="2"/>
            <a:r>
              <a:rPr lang="en-US" dirty="0"/>
              <a:t>Bullet 12pt</a:t>
            </a:r>
          </a:p>
          <a:p>
            <a:pPr lvl="3"/>
            <a:r>
              <a:rPr lang="en-US" dirty="0"/>
              <a:t>Bullet 10pt</a:t>
            </a:r>
          </a:p>
        </p:txBody>
      </p:sp>
      <p:sp>
        <p:nvSpPr>
          <p:cNvPr id="2" name="Title 1">
            <a:extLst>
              <a:ext uri="{FF2B5EF4-FFF2-40B4-BE49-F238E27FC236}">
                <a16:creationId xmlns:a16="http://schemas.microsoft.com/office/drawing/2014/main" id="{3641F3CF-0DAF-2F46-AD15-21CF0BFFF4E9}"/>
              </a:ext>
            </a:extLst>
          </p:cNvPr>
          <p:cNvSpPr>
            <a:spLocks noGrp="1"/>
          </p:cNvSpPr>
          <p:nvPr>
            <p:ph type="title" hasCustomPrompt="1"/>
          </p:nvPr>
        </p:nvSpPr>
        <p:spPr>
          <a:xfrm>
            <a:off x="524887" y="882547"/>
            <a:ext cx="11116800" cy="946253"/>
          </a:xfrm>
        </p:spPr>
        <p:txBody>
          <a:bodyPr/>
          <a:lstStyle/>
          <a:p>
            <a:r>
              <a:rPr lang="en-GB" dirty="0"/>
              <a:t>HEADING 32PT ODIS MI, SIT ANDE MODITIO CON</a:t>
            </a:r>
            <a:br>
              <a:rPr lang="en-GB" dirty="0"/>
            </a:br>
            <a:r>
              <a:rPr lang="en-GB" dirty="0"/>
              <a:t>REHENT EST, TE NUM ATENTES</a:t>
            </a:r>
            <a:endParaRPr lang="en-US" dirty="0"/>
          </a:p>
        </p:txBody>
      </p:sp>
      <p:sp>
        <p:nvSpPr>
          <p:cNvPr id="3" name="Slide Number Placeholder 2">
            <a:extLst>
              <a:ext uri="{FF2B5EF4-FFF2-40B4-BE49-F238E27FC236}">
                <a16:creationId xmlns:a16="http://schemas.microsoft.com/office/drawing/2014/main" id="{29590AFA-A09D-CE42-B5C5-6E12D40571D6}"/>
              </a:ext>
            </a:extLst>
          </p:cNvPr>
          <p:cNvSpPr>
            <a:spLocks noGrp="1"/>
          </p:cNvSpPr>
          <p:nvPr>
            <p:ph type="sldNum" sz="quarter" idx="10"/>
          </p:nvPr>
        </p:nvSpPr>
        <p:spPr/>
        <p:txBody>
          <a:bodyPr/>
          <a:lstStyle/>
          <a:p>
            <a:fld id="{826DDBE9-9F3C-4619-BE63-5F1F6BB637C8}" type="slidenum">
              <a:rPr lang="en-GB" smtClean="0"/>
              <a:t>‹#›</a:t>
            </a:fld>
            <a:endParaRPr lang="en-GB"/>
          </a:p>
        </p:txBody>
      </p:sp>
      <p:sp>
        <p:nvSpPr>
          <p:cNvPr id="12" name="Text Placeholder 27">
            <a:extLst>
              <a:ext uri="{FF2B5EF4-FFF2-40B4-BE49-F238E27FC236}">
                <a16:creationId xmlns:a16="http://schemas.microsoft.com/office/drawing/2014/main" id="{9D277AC0-7628-EB4C-99BF-C2B2A833FEFB}"/>
              </a:ext>
            </a:extLst>
          </p:cNvPr>
          <p:cNvSpPr>
            <a:spLocks noGrp="1"/>
          </p:cNvSpPr>
          <p:nvPr>
            <p:ph idx="64" hasCustomPrompt="1"/>
          </p:nvPr>
        </p:nvSpPr>
        <p:spPr>
          <a:xfrm>
            <a:off x="8293687" y="2210224"/>
            <a:ext cx="3348000" cy="3769200"/>
          </a:xfrm>
          <a:prstGeom prst="rect">
            <a:avLst/>
          </a:prstGeom>
        </p:spPr>
        <p:txBody>
          <a:bodyPr vert="horz" lIns="0" tIns="0" rIns="0" bIns="0" rtlCol="0">
            <a:noAutofit/>
          </a:bodyPr>
          <a:lstStyle>
            <a:lvl1pPr marL="342900" indent="-342900">
              <a:lnSpc>
                <a:spcPct val="100000"/>
              </a:lnSpc>
              <a:spcAft>
                <a:spcPts val="600"/>
              </a:spcAft>
              <a:buClr>
                <a:schemeClr val="accent2"/>
              </a:buClr>
              <a:buFont typeface="Catamaran Regular" pitchFamily="2" charset="77"/>
              <a:buChar char="&gt;"/>
              <a:defRPr sz="1600" b="0">
                <a:solidFill>
                  <a:schemeClr val="tx1"/>
                </a:solidFill>
              </a:defRPr>
            </a:lvl1pPr>
            <a:lvl2pPr marL="720000" indent="-356400">
              <a:lnSpc>
                <a:spcPct val="100000"/>
              </a:lnSpc>
              <a:buClr>
                <a:schemeClr val="accent2"/>
              </a:buClr>
              <a:buFont typeface="Catamaran Medium" pitchFamily="2" charset="77"/>
              <a:buChar char="&gt;"/>
              <a:defRPr sz="1400" b="0">
                <a:solidFill>
                  <a:schemeClr val="tx1"/>
                </a:solidFill>
              </a:defRPr>
            </a:lvl2pPr>
            <a:lvl3pPr marL="1080000">
              <a:lnSpc>
                <a:spcPct val="100000"/>
              </a:lnSpc>
              <a:buClr>
                <a:schemeClr val="accent2"/>
              </a:buClr>
              <a:defRPr sz="1200">
                <a:solidFill>
                  <a:schemeClr val="tx1"/>
                </a:solidFill>
              </a:defRPr>
            </a:lvl3pPr>
            <a:lvl4pPr marL="1440000" indent="-356400">
              <a:lnSpc>
                <a:spcPct val="100000"/>
              </a:lnSpc>
              <a:buClr>
                <a:schemeClr val="accent2"/>
              </a:buClr>
              <a:defRPr sz="1000">
                <a:solidFill>
                  <a:schemeClr val="tx1"/>
                </a:solidFill>
              </a:defRPr>
            </a:lvl4pPr>
            <a:lvl5pPr>
              <a:lnSpc>
                <a:spcPct val="100000"/>
              </a:lnSpc>
              <a:defRPr/>
            </a:lvl5pPr>
            <a:lvl6pPr>
              <a:lnSpc>
                <a:spcPct val="100000"/>
              </a:lnSpc>
              <a:defRPr/>
            </a:lvl6pPr>
            <a:lvl7pPr>
              <a:lnSpc>
                <a:spcPct val="100000"/>
              </a:lnSpc>
              <a:defRPr/>
            </a:lvl7pPr>
            <a:lvl8pPr>
              <a:lnSpc>
                <a:spcPct val="100000"/>
              </a:lnSpc>
              <a:defRPr/>
            </a:lvl8pPr>
            <a:lvl9pPr>
              <a:lnSpc>
                <a:spcPct val="100000"/>
              </a:lnSpc>
              <a:defRPr/>
            </a:lvl9pPr>
          </a:lstStyle>
          <a:p>
            <a:pPr lvl="0"/>
            <a:r>
              <a:rPr lang="en-GB" dirty="0"/>
              <a:t>Bullet 16pt</a:t>
            </a:r>
          </a:p>
          <a:p>
            <a:pPr lvl="1"/>
            <a:r>
              <a:rPr lang="en-US" dirty="0"/>
              <a:t>Bullet 14pt</a:t>
            </a:r>
          </a:p>
          <a:p>
            <a:pPr lvl="2"/>
            <a:r>
              <a:rPr lang="en-US" dirty="0"/>
              <a:t>Bullet 12pt</a:t>
            </a:r>
          </a:p>
          <a:p>
            <a:pPr lvl="3"/>
            <a:r>
              <a:rPr lang="en-US" dirty="0"/>
              <a:t>Bullet 10pt</a:t>
            </a:r>
          </a:p>
        </p:txBody>
      </p:sp>
      <p:sp>
        <p:nvSpPr>
          <p:cNvPr id="13" name="Text Placeholder 27">
            <a:extLst>
              <a:ext uri="{FF2B5EF4-FFF2-40B4-BE49-F238E27FC236}">
                <a16:creationId xmlns:a16="http://schemas.microsoft.com/office/drawing/2014/main" id="{B4665FA0-0242-0441-B4A4-3C873F70F7D6}"/>
              </a:ext>
            </a:extLst>
          </p:cNvPr>
          <p:cNvSpPr>
            <a:spLocks noGrp="1"/>
          </p:cNvSpPr>
          <p:nvPr>
            <p:ph idx="66" hasCustomPrompt="1"/>
          </p:nvPr>
        </p:nvSpPr>
        <p:spPr>
          <a:xfrm>
            <a:off x="4422000" y="2210224"/>
            <a:ext cx="3348000" cy="3769200"/>
          </a:xfrm>
          <a:prstGeom prst="rect">
            <a:avLst/>
          </a:prstGeom>
        </p:spPr>
        <p:txBody>
          <a:bodyPr vert="horz" lIns="0" tIns="0" rIns="0" bIns="0" rtlCol="0">
            <a:noAutofit/>
          </a:bodyPr>
          <a:lstStyle>
            <a:lvl1pPr marL="342900" indent="-342900">
              <a:lnSpc>
                <a:spcPct val="100000"/>
              </a:lnSpc>
              <a:spcAft>
                <a:spcPts val="600"/>
              </a:spcAft>
              <a:buClr>
                <a:schemeClr val="accent2"/>
              </a:buClr>
              <a:buFont typeface="Catamaran Regular" pitchFamily="2" charset="77"/>
              <a:buChar char="&gt;"/>
              <a:defRPr sz="1600" b="0">
                <a:solidFill>
                  <a:schemeClr val="tx1"/>
                </a:solidFill>
              </a:defRPr>
            </a:lvl1pPr>
            <a:lvl2pPr marL="720000" indent="-356400">
              <a:lnSpc>
                <a:spcPct val="100000"/>
              </a:lnSpc>
              <a:buClr>
                <a:schemeClr val="accent2"/>
              </a:buClr>
              <a:buFont typeface="Catamaran Medium" pitchFamily="2" charset="77"/>
              <a:buChar char="&gt;"/>
              <a:defRPr sz="1400" b="0">
                <a:solidFill>
                  <a:schemeClr val="tx1"/>
                </a:solidFill>
              </a:defRPr>
            </a:lvl2pPr>
            <a:lvl3pPr marL="1080000">
              <a:lnSpc>
                <a:spcPct val="100000"/>
              </a:lnSpc>
              <a:buClr>
                <a:schemeClr val="accent2"/>
              </a:buClr>
              <a:defRPr sz="1200">
                <a:solidFill>
                  <a:schemeClr val="tx1"/>
                </a:solidFill>
              </a:defRPr>
            </a:lvl3pPr>
            <a:lvl4pPr marL="1440000" indent="-356400">
              <a:lnSpc>
                <a:spcPct val="100000"/>
              </a:lnSpc>
              <a:buClr>
                <a:schemeClr val="accent2"/>
              </a:buClr>
              <a:defRPr sz="1000">
                <a:solidFill>
                  <a:schemeClr val="tx1"/>
                </a:solidFill>
              </a:defRPr>
            </a:lvl4pPr>
            <a:lvl5pPr>
              <a:lnSpc>
                <a:spcPct val="100000"/>
              </a:lnSpc>
              <a:defRPr/>
            </a:lvl5pPr>
            <a:lvl6pPr>
              <a:lnSpc>
                <a:spcPct val="100000"/>
              </a:lnSpc>
              <a:defRPr/>
            </a:lvl6pPr>
            <a:lvl7pPr>
              <a:lnSpc>
                <a:spcPct val="100000"/>
              </a:lnSpc>
              <a:defRPr/>
            </a:lvl7pPr>
            <a:lvl8pPr>
              <a:lnSpc>
                <a:spcPct val="100000"/>
              </a:lnSpc>
              <a:defRPr/>
            </a:lvl8pPr>
            <a:lvl9pPr>
              <a:lnSpc>
                <a:spcPct val="100000"/>
              </a:lnSpc>
              <a:defRPr/>
            </a:lvl9pPr>
          </a:lstStyle>
          <a:p>
            <a:pPr lvl="0"/>
            <a:r>
              <a:rPr lang="en-GB" dirty="0"/>
              <a:t>Bullet 16pt</a:t>
            </a:r>
          </a:p>
          <a:p>
            <a:pPr lvl="1"/>
            <a:r>
              <a:rPr lang="en-US" dirty="0"/>
              <a:t>Bullet 14pt</a:t>
            </a:r>
          </a:p>
          <a:p>
            <a:pPr lvl="2"/>
            <a:r>
              <a:rPr lang="en-US" dirty="0"/>
              <a:t>Bullet 12pt</a:t>
            </a:r>
          </a:p>
          <a:p>
            <a:pPr lvl="3"/>
            <a:r>
              <a:rPr lang="en-US" dirty="0"/>
              <a:t>Bullet 10pt</a:t>
            </a:r>
          </a:p>
        </p:txBody>
      </p:sp>
      <p:sp>
        <p:nvSpPr>
          <p:cNvPr id="8" name="Footer Placeholder 5">
            <a:extLst>
              <a:ext uri="{FF2B5EF4-FFF2-40B4-BE49-F238E27FC236}">
                <a16:creationId xmlns:a16="http://schemas.microsoft.com/office/drawing/2014/main" id="{FD949B4F-6807-1817-9227-AD5C74E976C5}"/>
              </a:ext>
            </a:extLst>
          </p:cNvPr>
          <p:cNvSpPr>
            <a:spLocks noGrp="1"/>
          </p:cNvSpPr>
          <p:nvPr>
            <p:ph type="ftr" sz="quarter" idx="3"/>
          </p:nvPr>
        </p:nvSpPr>
        <p:spPr>
          <a:xfrm>
            <a:off x="524886" y="6492875"/>
            <a:ext cx="1097540" cy="171907"/>
          </a:xfrm>
          <a:prstGeom prst="rect">
            <a:avLst/>
          </a:prstGeom>
        </p:spPr>
        <p:txBody>
          <a:bodyPr vert="horz" lIns="0" tIns="0" rIns="0" bIns="0" rtlCol="0" anchor="ctr"/>
          <a:lstStyle>
            <a:lvl1pPr algn="l">
              <a:defRPr sz="800">
                <a:solidFill>
                  <a:schemeClr val="bg2"/>
                </a:solidFill>
              </a:defRPr>
            </a:lvl1pPr>
          </a:lstStyle>
          <a:p>
            <a:endParaRPr lang="en-GB"/>
          </a:p>
        </p:txBody>
      </p:sp>
    </p:spTree>
    <p:extLst>
      <p:ext uri="{BB962C8B-B14F-4D97-AF65-F5344CB8AC3E}">
        <p14:creationId xmlns:p14="http://schemas.microsoft.com/office/powerpoint/2010/main" val="197916381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hree Columns - 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F9B0B5-50C1-E144-963E-FA8F119204F3}"/>
              </a:ext>
            </a:extLst>
          </p:cNvPr>
          <p:cNvSpPr>
            <a:spLocks noGrp="1"/>
          </p:cNvSpPr>
          <p:nvPr>
            <p:ph type="title" hasCustomPrompt="1"/>
          </p:nvPr>
        </p:nvSpPr>
        <p:spPr>
          <a:xfrm>
            <a:off x="524887" y="882000"/>
            <a:ext cx="11120599" cy="946253"/>
          </a:xfrm>
          <a:prstGeom prst="rect">
            <a:avLst/>
          </a:prstGeom>
        </p:spPr>
        <p:txBody>
          <a:bodyPr/>
          <a:lstStyle/>
          <a:p>
            <a:r>
              <a:rPr lang="en-GB" dirty="0"/>
              <a:t>HEADING 32PT ODIS MI, SIT ANDE MODITIO CON</a:t>
            </a:r>
            <a:br>
              <a:rPr lang="en-GB" dirty="0"/>
            </a:br>
            <a:r>
              <a:rPr lang="en-GB" dirty="0"/>
              <a:t>REHENT EST, TE NUM ATENTES</a:t>
            </a:r>
            <a:endParaRPr lang="en-US" dirty="0"/>
          </a:p>
        </p:txBody>
      </p:sp>
      <p:sp>
        <p:nvSpPr>
          <p:cNvPr id="22" name="Text Placeholder 20">
            <a:extLst>
              <a:ext uri="{FF2B5EF4-FFF2-40B4-BE49-F238E27FC236}">
                <a16:creationId xmlns:a16="http://schemas.microsoft.com/office/drawing/2014/main" id="{9D66D0F0-97D4-094E-9AC6-22713AB168F4}"/>
              </a:ext>
            </a:extLst>
          </p:cNvPr>
          <p:cNvSpPr>
            <a:spLocks noGrp="1"/>
          </p:cNvSpPr>
          <p:nvPr>
            <p:ph type="body" sz="quarter" idx="13" hasCustomPrompt="1"/>
          </p:nvPr>
        </p:nvSpPr>
        <p:spPr>
          <a:xfrm>
            <a:off x="898902" y="2184023"/>
            <a:ext cx="10742236" cy="1081087"/>
          </a:xfrm>
        </p:spPr>
        <p:txBody>
          <a:bodyPr anchor="ctr">
            <a:noAutofit/>
          </a:bodyPr>
          <a:lstStyle>
            <a:lvl1pPr algn="l">
              <a:lnSpc>
                <a:spcPct val="100000"/>
              </a:lnSpc>
              <a:spcAft>
                <a:spcPts val="0"/>
              </a:spcAft>
              <a:defRPr sz="2200" b="0" i="0">
                <a:solidFill>
                  <a:schemeClr val="tx1"/>
                </a:solidFill>
                <a:latin typeface="Catamaran" pitchFamily="2" charset="77"/>
                <a:cs typeface="Catamaran" pitchFamily="2" charset="77"/>
              </a:defRPr>
            </a:lvl1pPr>
          </a:lstStyle>
          <a:p>
            <a:pPr lvl="0"/>
            <a:r>
              <a:rPr lang="en-GB" dirty="0"/>
              <a:t>Standfirst 22pt </a:t>
            </a:r>
            <a:r>
              <a:rPr lang="en-GB" dirty="0" err="1"/>
              <a:t>Niate</a:t>
            </a:r>
            <a:r>
              <a:rPr lang="en-GB" dirty="0"/>
              <a:t> vit, </a:t>
            </a:r>
            <a:r>
              <a:rPr lang="en-GB" dirty="0" err="1"/>
              <a:t>nimil</a:t>
            </a:r>
            <a:r>
              <a:rPr lang="en-GB" dirty="0"/>
              <a:t> </a:t>
            </a:r>
            <a:r>
              <a:rPr lang="en-GB" dirty="0" err="1"/>
              <a:t>molor</a:t>
            </a:r>
            <a:r>
              <a:rPr lang="en-GB" dirty="0"/>
              <a:t> </a:t>
            </a:r>
            <a:r>
              <a:rPr lang="en-GB" dirty="0" err="1"/>
              <a:t>autem</a:t>
            </a:r>
            <a:r>
              <a:rPr lang="en-GB" dirty="0"/>
              <a:t> </a:t>
            </a:r>
            <a:r>
              <a:rPr lang="en-GB" dirty="0" err="1"/>
              <a:t>etur</a:t>
            </a:r>
            <a:r>
              <a:rPr lang="en-GB" dirty="0"/>
              <a:t> </a:t>
            </a:r>
            <a:r>
              <a:rPr lang="en-GB" dirty="0" err="1"/>
              <a:t>aut</a:t>
            </a:r>
            <a:r>
              <a:rPr lang="en-GB" dirty="0"/>
              <a:t> </a:t>
            </a:r>
            <a:r>
              <a:rPr lang="en-GB" dirty="0" err="1"/>
              <a:t>plit</a:t>
            </a:r>
            <a:r>
              <a:rPr lang="en-GB" dirty="0"/>
              <a:t> </a:t>
            </a:r>
            <a:r>
              <a:rPr lang="en-GB" dirty="0" err="1"/>
              <a:t>repratibus</a:t>
            </a:r>
            <a:r>
              <a:rPr lang="en-GB" dirty="0"/>
              <a:t> </a:t>
            </a:r>
            <a:r>
              <a:rPr lang="en-GB" dirty="0" err="1"/>
              <a:t>idest</a:t>
            </a:r>
            <a:r>
              <a:rPr lang="en-GB" dirty="0"/>
              <a:t> </a:t>
            </a:r>
            <a:r>
              <a:rPr lang="en-GB" dirty="0" err="1"/>
              <a:t>landit</a:t>
            </a:r>
            <a:r>
              <a:rPr lang="en-GB" dirty="0"/>
              <a:t> </a:t>
            </a:r>
            <a:r>
              <a:rPr lang="en-GB" dirty="0" err="1"/>
              <a:t>quam</a:t>
            </a:r>
            <a:r>
              <a:rPr lang="en-GB" dirty="0"/>
              <a:t> </a:t>
            </a:r>
            <a:r>
              <a:rPr lang="en-GB" dirty="0" err="1"/>
              <a:t>dolorecerum</a:t>
            </a:r>
            <a:r>
              <a:rPr lang="en-GB" dirty="0"/>
              <a:t>.</a:t>
            </a:r>
            <a:endParaRPr lang="en-US" dirty="0"/>
          </a:p>
        </p:txBody>
      </p:sp>
      <p:sp>
        <p:nvSpPr>
          <p:cNvPr id="7" name="Rectangle 6">
            <a:extLst>
              <a:ext uri="{FF2B5EF4-FFF2-40B4-BE49-F238E27FC236}">
                <a16:creationId xmlns:a16="http://schemas.microsoft.com/office/drawing/2014/main" id="{FAC47E2E-01CB-E44B-B731-233E4AC7DE92}"/>
              </a:ext>
            </a:extLst>
          </p:cNvPr>
          <p:cNvSpPr/>
          <p:nvPr/>
        </p:nvSpPr>
        <p:spPr>
          <a:xfrm>
            <a:off x="531436" y="2168525"/>
            <a:ext cx="72000" cy="108108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 name="Rectangle 16">
            <a:extLst>
              <a:ext uri="{FF2B5EF4-FFF2-40B4-BE49-F238E27FC236}">
                <a16:creationId xmlns:a16="http://schemas.microsoft.com/office/drawing/2014/main" id="{67CC5AE1-9869-425F-9A60-84E62DEC9FEE}"/>
              </a:ext>
            </a:extLst>
          </p:cNvPr>
          <p:cNvSpPr/>
          <p:nvPr/>
        </p:nvSpPr>
        <p:spPr>
          <a:xfrm>
            <a:off x="531436" y="2168525"/>
            <a:ext cx="72000" cy="108108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0" name="Text Placeholder 27">
            <a:extLst>
              <a:ext uri="{FF2B5EF4-FFF2-40B4-BE49-F238E27FC236}">
                <a16:creationId xmlns:a16="http://schemas.microsoft.com/office/drawing/2014/main" id="{D46A624C-617D-2A40-B725-7B6BF24592DB}"/>
              </a:ext>
            </a:extLst>
          </p:cNvPr>
          <p:cNvSpPr>
            <a:spLocks noGrp="1"/>
          </p:cNvSpPr>
          <p:nvPr>
            <p:ph idx="1" hasCustomPrompt="1"/>
          </p:nvPr>
        </p:nvSpPr>
        <p:spPr>
          <a:xfrm>
            <a:off x="524887" y="3600449"/>
            <a:ext cx="3348000" cy="2354400"/>
          </a:xfrm>
          <a:prstGeom prst="rect">
            <a:avLst/>
          </a:prstGeom>
        </p:spPr>
        <p:txBody>
          <a:bodyPr vert="horz" lIns="0" tIns="0" rIns="0" bIns="0" rtlCol="0">
            <a:noAutofit/>
          </a:bodyPr>
          <a:lstStyle>
            <a:lvl1pPr marL="342900" indent="-342900">
              <a:lnSpc>
                <a:spcPct val="100000"/>
              </a:lnSpc>
              <a:spcAft>
                <a:spcPts val="600"/>
              </a:spcAft>
              <a:buClr>
                <a:schemeClr val="bg2"/>
              </a:buClr>
              <a:buFont typeface="Catamaran Regular" pitchFamily="2" charset="77"/>
              <a:buChar char="&gt;"/>
              <a:defRPr sz="1600" b="0">
                <a:solidFill>
                  <a:schemeClr val="tx1"/>
                </a:solidFill>
              </a:defRPr>
            </a:lvl1pPr>
            <a:lvl2pPr marL="720000" indent="-356400">
              <a:lnSpc>
                <a:spcPct val="100000"/>
              </a:lnSpc>
              <a:buClr>
                <a:schemeClr val="bg2"/>
              </a:buClr>
              <a:buFont typeface="Catamaran Medium" pitchFamily="2" charset="77"/>
              <a:buChar char="&gt;"/>
              <a:defRPr sz="1400" b="0">
                <a:solidFill>
                  <a:schemeClr val="tx1"/>
                </a:solidFill>
              </a:defRPr>
            </a:lvl2pPr>
            <a:lvl3pPr marL="1080000">
              <a:lnSpc>
                <a:spcPct val="100000"/>
              </a:lnSpc>
              <a:buClr>
                <a:schemeClr val="bg2"/>
              </a:buClr>
              <a:defRPr sz="1200">
                <a:solidFill>
                  <a:schemeClr val="tx1"/>
                </a:solidFill>
              </a:defRPr>
            </a:lvl3pPr>
            <a:lvl4pPr marL="1440000" indent="-356400">
              <a:lnSpc>
                <a:spcPct val="100000"/>
              </a:lnSpc>
              <a:buClr>
                <a:schemeClr val="bg2"/>
              </a:buClr>
              <a:defRPr sz="1000">
                <a:solidFill>
                  <a:schemeClr val="tx1"/>
                </a:solidFill>
              </a:defRPr>
            </a:lvl4pPr>
            <a:lvl5pPr>
              <a:lnSpc>
                <a:spcPct val="100000"/>
              </a:lnSpc>
              <a:defRPr/>
            </a:lvl5pPr>
            <a:lvl6pPr>
              <a:lnSpc>
                <a:spcPct val="100000"/>
              </a:lnSpc>
              <a:defRPr/>
            </a:lvl6pPr>
            <a:lvl7pPr>
              <a:lnSpc>
                <a:spcPct val="100000"/>
              </a:lnSpc>
              <a:defRPr/>
            </a:lvl7pPr>
            <a:lvl8pPr>
              <a:lnSpc>
                <a:spcPct val="100000"/>
              </a:lnSpc>
              <a:defRPr/>
            </a:lvl8pPr>
            <a:lvl9pPr>
              <a:lnSpc>
                <a:spcPct val="100000"/>
              </a:lnSpc>
              <a:defRPr/>
            </a:lvl9pPr>
          </a:lstStyle>
          <a:p>
            <a:pPr lvl="0"/>
            <a:r>
              <a:rPr lang="en-GB" dirty="0"/>
              <a:t>Bullet 16pt</a:t>
            </a:r>
          </a:p>
          <a:p>
            <a:pPr lvl="1"/>
            <a:r>
              <a:rPr lang="en-US" dirty="0"/>
              <a:t>Bullet 14pt</a:t>
            </a:r>
          </a:p>
          <a:p>
            <a:pPr lvl="2"/>
            <a:r>
              <a:rPr lang="en-US" dirty="0"/>
              <a:t>Bullet 12pt</a:t>
            </a:r>
          </a:p>
          <a:p>
            <a:pPr lvl="3"/>
            <a:r>
              <a:rPr lang="en-US" dirty="0"/>
              <a:t>Bullet 10pt</a:t>
            </a:r>
          </a:p>
        </p:txBody>
      </p:sp>
      <p:sp>
        <p:nvSpPr>
          <p:cNvPr id="31" name="Text Placeholder 27">
            <a:extLst>
              <a:ext uri="{FF2B5EF4-FFF2-40B4-BE49-F238E27FC236}">
                <a16:creationId xmlns:a16="http://schemas.microsoft.com/office/drawing/2014/main" id="{E670AB02-7FEB-F242-B535-14811703090E}"/>
              </a:ext>
            </a:extLst>
          </p:cNvPr>
          <p:cNvSpPr>
            <a:spLocks noGrp="1"/>
          </p:cNvSpPr>
          <p:nvPr>
            <p:ph idx="62" hasCustomPrompt="1"/>
          </p:nvPr>
        </p:nvSpPr>
        <p:spPr>
          <a:xfrm>
            <a:off x="8293138" y="3600450"/>
            <a:ext cx="3348000" cy="2354400"/>
          </a:xfrm>
          <a:prstGeom prst="rect">
            <a:avLst/>
          </a:prstGeom>
        </p:spPr>
        <p:txBody>
          <a:bodyPr vert="horz" lIns="0" tIns="0" rIns="0" bIns="0" rtlCol="0">
            <a:noAutofit/>
          </a:bodyPr>
          <a:lstStyle>
            <a:lvl1pPr marL="342900" indent="-342900">
              <a:lnSpc>
                <a:spcPct val="100000"/>
              </a:lnSpc>
              <a:spcAft>
                <a:spcPts val="600"/>
              </a:spcAft>
              <a:buClr>
                <a:schemeClr val="bg2"/>
              </a:buClr>
              <a:buFont typeface="Catamaran Regular" pitchFamily="2" charset="77"/>
              <a:buChar char="&gt;"/>
              <a:defRPr sz="1600" b="0">
                <a:solidFill>
                  <a:schemeClr val="tx1"/>
                </a:solidFill>
              </a:defRPr>
            </a:lvl1pPr>
            <a:lvl2pPr marL="720000" indent="-356400">
              <a:lnSpc>
                <a:spcPct val="100000"/>
              </a:lnSpc>
              <a:buClr>
                <a:schemeClr val="bg2"/>
              </a:buClr>
              <a:buFont typeface="Catamaran Medium" pitchFamily="2" charset="77"/>
              <a:buChar char="&gt;"/>
              <a:defRPr sz="1400" b="0">
                <a:solidFill>
                  <a:schemeClr val="tx1"/>
                </a:solidFill>
              </a:defRPr>
            </a:lvl2pPr>
            <a:lvl3pPr marL="1080000">
              <a:lnSpc>
                <a:spcPct val="100000"/>
              </a:lnSpc>
              <a:buClr>
                <a:schemeClr val="bg2"/>
              </a:buClr>
              <a:defRPr sz="1200">
                <a:solidFill>
                  <a:schemeClr val="tx1"/>
                </a:solidFill>
              </a:defRPr>
            </a:lvl3pPr>
            <a:lvl4pPr marL="1440000" indent="-356400">
              <a:lnSpc>
                <a:spcPct val="100000"/>
              </a:lnSpc>
              <a:buClr>
                <a:schemeClr val="bg2"/>
              </a:buClr>
              <a:defRPr sz="1000">
                <a:solidFill>
                  <a:schemeClr val="tx1"/>
                </a:solidFill>
              </a:defRPr>
            </a:lvl4pPr>
            <a:lvl5pPr>
              <a:lnSpc>
                <a:spcPct val="100000"/>
              </a:lnSpc>
              <a:defRPr/>
            </a:lvl5pPr>
            <a:lvl6pPr>
              <a:lnSpc>
                <a:spcPct val="100000"/>
              </a:lnSpc>
              <a:defRPr/>
            </a:lvl6pPr>
            <a:lvl7pPr>
              <a:lnSpc>
                <a:spcPct val="100000"/>
              </a:lnSpc>
              <a:defRPr/>
            </a:lvl7pPr>
            <a:lvl8pPr>
              <a:lnSpc>
                <a:spcPct val="100000"/>
              </a:lnSpc>
              <a:defRPr/>
            </a:lvl8pPr>
            <a:lvl9pPr>
              <a:lnSpc>
                <a:spcPct val="100000"/>
              </a:lnSpc>
              <a:defRPr/>
            </a:lvl9pPr>
          </a:lstStyle>
          <a:p>
            <a:pPr lvl="0"/>
            <a:r>
              <a:rPr lang="en-GB" dirty="0"/>
              <a:t>Bullet 16pt</a:t>
            </a:r>
          </a:p>
          <a:p>
            <a:pPr lvl="1"/>
            <a:r>
              <a:rPr lang="en-US" dirty="0"/>
              <a:t>Bullet 14pt</a:t>
            </a:r>
          </a:p>
          <a:p>
            <a:pPr lvl="2"/>
            <a:r>
              <a:rPr lang="en-US" dirty="0"/>
              <a:t>Bullet 12pt</a:t>
            </a:r>
          </a:p>
          <a:p>
            <a:pPr lvl="3"/>
            <a:r>
              <a:rPr lang="en-US" dirty="0"/>
              <a:t>Bullet 10pt</a:t>
            </a:r>
          </a:p>
        </p:txBody>
      </p:sp>
      <p:sp>
        <p:nvSpPr>
          <p:cNvPr id="28" name="Text Placeholder 27">
            <a:extLst>
              <a:ext uri="{FF2B5EF4-FFF2-40B4-BE49-F238E27FC236}">
                <a16:creationId xmlns:a16="http://schemas.microsoft.com/office/drawing/2014/main" id="{01CEF1B3-659E-624F-9765-CF34EC82F89A}"/>
              </a:ext>
            </a:extLst>
          </p:cNvPr>
          <p:cNvSpPr>
            <a:spLocks noGrp="1"/>
          </p:cNvSpPr>
          <p:nvPr>
            <p:ph idx="63" hasCustomPrompt="1"/>
          </p:nvPr>
        </p:nvSpPr>
        <p:spPr>
          <a:xfrm>
            <a:off x="4422000" y="3600449"/>
            <a:ext cx="3348000" cy="2354400"/>
          </a:xfrm>
          <a:prstGeom prst="rect">
            <a:avLst/>
          </a:prstGeom>
        </p:spPr>
        <p:txBody>
          <a:bodyPr vert="horz" lIns="0" tIns="0" rIns="0" bIns="0" rtlCol="0">
            <a:noAutofit/>
          </a:bodyPr>
          <a:lstStyle>
            <a:lvl1pPr marL="342900" indent="-342900">
              <a:lnSpc>
                <a:spcPct val="100000"/>
              </a:lnSpc>
              <a:spcAft>
                <a:spcPts val="600"/>
              </a:spcAft>
              <a:buClr>
                <a:schemeClr val="bg2"/>
              </a:buClr>
              <a:buFont typeface="Catamaran Regular" pitchFamily="2" charset="77"/>
              <a:buChar char="&gt;"/>
              <a:defRPr sz="1600" b="0">
                <a:solidFill>
                  <a:schemeClr val="tx1"/>
                </a:solidFill>
              </a:defRPr>
            </a:lvl1pPr>
            <a:lvl2pPr marL="720000" indent="-356400">
              <a:lnSpc>
                <a:spcPct val="100000"/>
              </a:lnSpc>
              <a:buClr>
                <a:schemeClr val="bg2"/>
              </a:buClr>
              <a:buFont typeface="Catamaran Medium" pitchFamily="2" charset="77"/>
              <a:buChar char="&gt;"/>
              <a:defRPr sz="1400" b="0">
                <a:solidFill>
                  <a:schemeClr val="tx1"/>
                </a:solidFill>
              </a:defRPr>
            </a:lvl2pPr>
            <a:lvl3pPr marL="1080000">
              <a:lnSpc>
                <a:spcPct val="100000"/>
              </a:lnSpc>
              <a:buClr>
                <a:schemeClr val="bg2"/>
              </a:buClr>
              <a:defRPr sz="1200">
                <a:solidFill>
                  <a:schemeClr val="tx1"/>
                </a:solidFill>
              </a:defRPr>
            </a:lvl3pPr>
            <a:lvl4pPr marL="1440000" indent="-356400">
              <a:lnSpc>
                <a:spcPct val="100000"/>
              </a:lnSpc>
              <a:buClr>
                <a:schemeClr val="bg2"/>
              </a:buClr>
              <a:defRPr sz="1000">
                <a:solidFill>
                  <a:schemeClr val="tx1"/>
                </a:solidFill>
              </a:defRPr>
            </a:lvl4pPr>
            <a:lvl5pPr>
              <a:lnSpc>
                <a:spcPct val="100000"/>
              </a:lnSpc>
              <a:defRPr/>
            </a:lvl5pPr>
            <a:lvl6pPr>
              <a:lnSpc>
                <a:spcPct val="100000"/>
              </a:lnSpc>
              <a:defRPr/>
            </a:lvl6pPr>
            <a:lvl7pPr>
              <a:lnSpc>
                <a:spcPct val="100000"/>
              </a:lnSpc>
              <a:defRPr/>
            </a:lvl7pPr>
            <a:lvl8pPr>
              <a:lnSpc>
                <a:spcPct val="100000"/>
              </a:lnSpc>
              <a:defRPr/>
            </a:lvl8pPr>
            <a:lvl9pPr>
              <a:lnSpc>
                <a:spcPct val="100000"/>
              </a:lnSpc>
              <a:defRPr/>
            </a:lvl9pPr>
          </a:lstStyle>
          <a:p>
            <a:pPr lvl="0"/>
            <a:r>
              <a:rPr lang="en-GB" dirty="0"/>
              <a:t>Bullet 16pt</a:t>
            </a:r>
          </a:p>
          <a:p>
            <a:pPr lvl="1"/>
            <a:r>
              <a:rPr lang="en-US" dirty="0"/>
              <a:t>Bullet 14pt</a:t>
            </a:r>
          </a:p>
          <a:p>
            <a:pPr lvl="2"/>
            <a:r>
              <a:rPr lang="en-US" dirty="0"/>
              <a:t>Bullet 12pt</a:t>
            </a:r>
          </a:p>
          <a:p>
            <a:pPr lvl="3"/>
            <a:r>
              <a:rPr lang="en-US" dirty="0"/>
              <a:t>Bullet 10pt</a:t>
            </a:r>
          </a:p>
        </p:txBody>
      </p:sp>
      <p:sp>
        <p:nvSpPr>
          <p:cNvPr id="11" name="Slide Number Placeholder 2">
            <a:extLst>
              <a:ext uri="{FF2B5EF4-FFF2-40B4-BE49-F238E27FC236}">
                <a16:creationId xmlns:a16="http://schemas.microsoft.com/office/drawing/2014/main" id="{95CE1B59-9352-9A44-8AAD-A21A24ADA366}"/>
              </a:ext>
            </a:extLst>
          </p:cNvPr>
          <p:cNvSpPr>
            <a:spLocks noGrp="1"/>
          </p:cNvSpPr>
          <p:nvPr>
            <p:ph type="sldNum" sz="quarter" idx="10"/>
          </p:nvPr>
        </p:nvSpPr>
        <p:spPr>
          <a:xfrm>
            <a:off x="10254343" y="6492875"/>
            <a:ext cx="1386795" cy="161998"/>
          </a:xfrm>
        </p:spPr>
        <p:txBody>
          <a:bodyPr/>
          <a:lstStyle/>
          <a:p>
            <a:fld id="{826DDBE9-9F3C-4619-BE63-5F1F6BB637C8}" type="slidenum">
              <a:rPr lang="en-GB" smtClean="0"/>
              <a:t>‹#›</a:t>
            </a:fld>
            <a:endParaRPr lang="en-GB"/>
          </a:p>
        </p:txBody>
      </p:sp>
      <p:sp>
        <p:nvSpPr>
          <p:cNvPr id="12" name="Footer Placeholder 5">
            <a:extLst>
              <a:ext uri="{FF2B5EF4-FFF2-40B4-BE49-F238E27FC236}">
                <a16:creationId xmlns:a16="http://schemas.microsoft.com/office/drawing/2014/main" id="{76CE91E2-712F-FFD1-AAF3-F697A7D03462}"/>
              </a:ext>
            </a:extLst>
          </p:cNvPr>
          <p:cNvSpPr>
            <a:spLocks noGrp="1"/>
          </p:cNvSpPr>
          <p:nvPr>
            <p:ph type="ftr" sz="quarter" idx="3"/>
          </p:nvPr>
        </p:nvSpPr>
        <p:spPr>
          <a:xfrm>
            <a:off x="524886" y="6492875"/>
            <a:ext cx="1097540" cy="171907"/>
          </a:xfrm>
          <a:prstGeom prst="rect">
            <a:avLst/>
          </a:prstGeom>
        </p:spPr>
        <p:txBody>
          <a:bodyPr vert="horz" lIns="0" tIns="0" rIns="0" bIns="0" rtlCol="0" anchor="ctr"/>
          <a:lstStyle>
            <a:lvl1pPr algn="l">
              <a:defRPr sz="800">
                <a:solidFill>
                  <a:schemeClr val="bg2"/>
                </a:solidFill>
              </a:defRPr>
            </a:lvl1pPr>
          </a:lstStyle>
          <a:p>
            <a:endParaRPr lang="en-GB"/>
          </a:p>
        </p:txBody>
      </p:sp>
    </p:spTree>
    <p:extLst>
      <p:ext uri="{BB962C8B-B14F-4D97-AF65-F5344CB8AC3E}">
        <p14:creationId xmlns:p14="http://schemas.microsoft.com/office/powerpoint/2010/main" val="317130967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pos="4634">
          <p15:clr>
            <a:srgbClr val="FBAE40"/>
          </p15:clr>
        </p15:guide>
        <p15:guide id="2" pos="5314">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2_Cover Option 1">
    <p:bg>
      <p:bgPr>
        <a:solidFill>
          <a:schemeClr val="tx2"/>
        </a:solidFill>
        <a:effectLst/>
      </p:bgPr>
    </p:bg>
    <p:spTree>
      <p:nvGrpSpPr>
        <p:cNvPr id="1" name=""/>
        <p:cNvGrpSpPr/>
        <p:nvPr/>
      </p:nvGrpSpPr>
      <p:grpSpPr>
        <a:xfrm>
          <a:off x="0" y="0"/>
          <a:ext cx="0" cy="0"/>
          <a:chOff x="0" y="0"/>
          <a:chExt cx="0" cy="0"/>
        </a:xfrm>
      </p:grpSpPr>
      <p:sp>
        <p:nvSpPr>
          <p:cNvPr id="17" name="Oval 16">
            <a:extLst>
              <a:ext uri="{FF2B5EF4-FFF2-40B4-BE49-F238E27FC236}">
                <a16:creationId xmlns:a16="http://schemas.microsoft.com/office/drawing/2014/main" id="{62B3134C-683A-2816-9352-BFA85C1A4456}"/>
              </a:ext>
            </a:extLst>
          </p:cNvPr>
          <p:cNvSpPr/>
          <p:nvPr/>
        </p:nvSpPr>
        <p:spPr>
          <a:xfrm>
            <a:off x="7380683" y="3701886"/>
            <a:ext cx="3031331" cy="303133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16" name="Oval 15">
            <a:extLst>
              <a:ext uri="{FF2B5EF4-FFF2-40B4-BE49-F238E27FC236}">
                <a16:creationId xmlns:a16="http://schemas.microsoft.com/office/drawing/2014/main" id="{F10C9C28-7A53-CC1D-2A5B-BA854094830D}"/>
              </a:ext>
            </a:extLst>
          </p:cNvPr>
          <p:cNvSpPr/>
          <p:nvPr/>
        </p:nvSpPr>
        <p:spPr>
          <a:xfrm>
            <a:off x="7891463" y="-196626"/>
            <a:ext cx="4367882" cy="43678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5" name="Oval 4">
            <a:extLst>
              <a:ext uri="{FF2B5EF4-FFF2-40B4-BE49-F238E27FC236}">
                <a16:creationId xmlns:a16="http://schemas.microsoft.com/office/drawing/2014/main" id="{ECC1023C-3716-8EC4-AC5E-EA42F109DFF1}"/>
              </a:ext>
            </a:extLst>
          </p:cNvPr>
          <p:cNvSpPr/>
          <p:nvPr/>
        </p:nvSpPr>
        <p:spPr>
          <a:xfrm>
            <a:off x="9148762" y="2985009"/>
            <a:ext cx="2790825" cy="2790825"/>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pic>
        <p:nvPicPr>
          <p:cNvPr id="4" name="Picture 6">
            <a:extLst>
              <a:ext uri="{FF2B5EF4-FFF2-40B4-BE49-F238E27FC236}">
                <a16:creationId xmlns:a16="http://schemas.microsoft.com/office/drawing/2014/main" id="{8BC17E19-926C-C040-9BBD-8DC54E4D6B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20546" y="425449"/>
            <a:ext cx="2365406" cy="698020"/>
          </a:xfrm>
          <a:prstGeom prst="rect">
            <a:avLst/>
          </a:prstGeom>
        </p:spPr>
      </p:pic>
      <p:sp>
        <p:nvSpPr>
          <p:cNvPr id="6" name="Text Placeholder 15">
            <a:extLst>
              <a:ext uri="{FF2B5EF4-FFF2-40B4-BE49-F238E27FC236}">
                <a16:creationId xmlns:a16="http://schemas.microsoft.com/office/drawing/2014/main" id="{FEE6BA5C-DA4B-B643-B234-91B766342477}"/>
              </a:ext>
            </a:extLst>
          </p:cNvPr>
          <p:cNvSpPr>
            <a:spLocks noGrp="1"/>
          </p:cNvSpPr>
          <p:nvPr>
            <p:ph type="body" sz="quarter" idx="11" hasCustomPrompt="1"/>
          </p:nvPr>
        </p:nvSpPr>
        <p:spPr>
          <a:xfrm>
            <a:off x="520546" y="5793297"/>
            <a:ext cx="3775229" cy="198436"/>
          </a:xfrm>
          <a:prstGeom prst="rect">
            <a:avLst/>
          </a:prstGeom>
        </p:spPr>
        <p:txBody>
          <a:bodyPr tIns="0">
            <a:noAutofit/>
          </a:bodyPr>
          <a:lstStyle>
            <a:lvl1pPr>
              <a:defRPr sz="1800" b="1" i="0">
                <a:solidFill>
                  <a:schemeClr val="tx1"/>
                </a:solidFill>
                <a:latin typeface="Catamaran" pitchFamily="2" charset="77"/>
                <a:cs typeface="Catamaran" pitchFamily="2" charset="77"/>
              </a:defRPr>
            </a:lvl1pPr>
          </a:lstStyle>
          <a:p>
            <a:pPr lvl="0"/>
            <a:r>
              <a:rPr lang="en-GB" dirty="0"/>
              <a:t>Insert name</a:t>
            </a:r>
          </a:p>
        </p:txBody>
      </p:sp>
      <p:sp>
        <p:nvSpPr>
          <p:cNvPr id="7" name="Text Placeholder 4">
            <a:extLst>
              <a:ext uri="{FF2B5EF4-FFF2-40B4-BE49-F238E27FC236}">
                <a16:creationId xmlns:a16="http://schemas.microsoft.com/office/drawing/2014/main" id="{878D05DB-9979-754D-8D39-C3636D438D03}"/>
              </a:ext>
            </a:extLst>
          </p:cNvPr>
          <p:cNvSpPr>
            <a:spLocks noGrp="1"/>
          </p:cNvSpPr>
          <p:nvPr>
            <p:ph type="body" sz="quarter" idx="12" hasCustomPrompt="1"/>
          </p:nvPr>
        </p:nvSpPr>
        <p:spPr>
          <a:xfrm>
            <a:off x="520546" y="6108700"/>
            <a:ext cx="3775228" cy="323851"/>
          </a:xfrm>
        </p:spPr>
        <p:txBody>
          <a:bodyPr>
            <a:noAutofit/>
          </a:bodyPr>
          <a:lstStyle>
            <a:lvl1pPr>
              <a:defRPr sz="1800">
                <a:solidFill>
                  <a:schemeClr val="bg1"/>
                </a:solidFill>
              </a:defRPr>
            </a:lvl1pPr>
          </a:lstStyle>
          <a:p>
            <a:pPr lvl="0"/>
            <a:r>
              <a:rPr lang="en-GB" dirty="0"/>
              <a:t>Insert date</a:t>
            </a:r>
          </a:p>
        </p:txBody>
      </p:sp>
      <p:sp>
        <p:nvSpPr>
          <p:cNvPr id="9" name="Text Placeholder 11">
            <a:extLst>
              <a:ext uri="{FF2B5EF4-FFF2-40B4-BE49-F238E27FC236}">
                <a16:creationId xmlns:a16="http://schemas.microsoft.com/office/drawing/2014/main" id="{DF80FB6A-DB1D-A744-B9A5-C8E010379999}"/>
              </a:ext>
            </a:extLst>
          </p:cNvPr>
          <p:cNvSpPr>
            <a:spLocks noGrp="1"/>
          </p:cNvSpPr>
          <p:nvPr>
            <p:ph type="body" sz="quarter" idx="18"/>
          </p:nvPr>
        </p:nvSpPr>
        <p:spPr>
          <a:xfrm>
            <a:off x="520700" y="4192587"/>
            <a:ext cx="7370763" cy="1000125"/>
          </a:xfrm>
        </p:spPr>
        <p:txBody>
          <a:bodyPr/>
          <a:lstStyle>
            <a:lvl1pPr>
              <a:defRPr sz="2000">
                <a:solidFill>
                  <a:schemeClr val="accent3"/>
                </a:solidFill>
              </a:defRPr>
            </a:lvl1pPr>
          </a:lstStyle>
          <a:p>
            <a:pPr lvl="0"/>
            <a:r>
              <a:rPr lang="en-US"/>
              <a:t>Click to edit Master text styles</a:t>
            </a:r>
          </a:p>
        </p:txBody>
      </p:sp>
      <p:sp>
        <p:nvSpPr>
          <p:cNvPr id="10" name="TextBox 9">
            <a:extLst>
              <a:ext uri="{FF2B5EF4-FFF2-40B4-BE49-F238E27FC236}">
                <a16:creationId xmlns:a16="http://schemas.microsoft.com/office/drawing/2014/main" id="{D9490C82-C9FB-FE49-A6E8-F4E465101728}"/>
              </a:ext>
            </a:extLst>
          </p:cNvPr>
          <p:cNvSpPr txBox="1"/>
          <p:nvPr/>
        </p:nvSpPr>
        <p:spPr>
          <a:xfrm>
            <a:off x="-1" y="-489725"/>
            <a:ext cx="5895833" cy="333633"/>
          </a:xfrm>
          <a:prstGeom prst="rect">
            <a:avLst/>
          </a:prstGeom>
          <a:noFill/>
        </p:spPr>
        <p:txBody>
          <a:bodyPr wrap="square" lIns="0" tIns="0" rIns="0" bIns="0" rtlCol="0">
            <a:noAutofit/>
          </a:bodyPr>
          <a:lstStyle/>
          <a:p>
            <a:pPr algn="l"/>
            <a:r>
              <a:rPr lang="en-US" sz="1200" dirty="0"/>
              <a:t>Right click the background image and select </a:t>
            </a:r>
            <a:r>
              <a:rPr lang="en-US" sz="1200" b="1" dirty="0"/>
              <a:t>“Format Background”</a:t>
            </a:r>
            <a:r>
              <a:rPr lang="en-US" sz="1200" dirty="0"/>
              <a:t> &gt; </a:t>
            </a:r>
            <a:r>
              <a:rPr lang="en-US" sz="1200" b="1" dirty="0"/>
              <a:t>“Picture or texture fill”</a:t>
            </a:r>
            <a:r>
              <a:rPr lang="en-US" sz="1200" dirty="0"/>
              <a:t> </a:t>
            </a:r>
          </a:p>
          <a:p>
            <a:pPr algn="l"/>
            <a:r>
              <a:rPr lang="en-US" sz="1200" dirty="0"/>
              <a:t>&gt; select </a:t>
            </a:r>
            <a:r>
              <a:rPr lang="en-US" sz="1200" b="1" dirty="0"/>
              <a:t>“Insert” </a:t>
            </a:r>
            <a:r>
              <a:rPr lang="en-US" sz="1200" dirty="0"/>
              <a:t>to replace the background image.</a:t>
            </a:r>
          </a:p>
        </p:txBody>
      </p:sp>
      <p:sp>
        <p:nvSpPr>
          <p:cNvPr id="13" name="TextBox 12">
            <a:extLst>
              <a:ext uri="{FF2B5EF4-FFF2-40B4-BE49-F238E27FC236}">
                <a16:creationId xmlns:a16="http://schemas.microsoft.com/office/drawing/2014/main" id="{7C869C1C-AF54-47B7-9EB1-F58FBD71DE1D}"/>
              </a:ext>
            </a:extLst>
          </p:cNvPr>
          <p:cNvSpPr txBox="1"/>
          <p:nvPr/>
        </p:nvSpPr>
        <p:spPr>
          <a:xfrm>
            <a:off x="-1" y="-489725"/>
            <a:ext cx="5895833" cy="333633"/>
          </a:xfrm>
          <a:prstGeom prst="rect">
            <a:avLst/>
          </a:prstGeom>
          <a:noFill/>
        </p:spPr>
        <p:txBody>
          <a:bodyPr wrap="square" lIns="0" tIns="0" rIns="0" bIns="0" rtlCol="0">
            <a:noAutofit/>
          </a:bodyPr>
          <a:lstStyle/>
          <a:p>
            <a:pPr algn="l"/>
            <a:r>
              <a:rPr lang="en-US" sz="1200" dirty="0"/>
              <a:t>Right click the background image and select </a:t>
            </a:r>
            <a:r>
              <a:rPr lang="en-US" sz="1200" b="1" dirty="0"/>
              <a:t>“Format Background”</a:t>
            </a:r>
            <a:r>
              <a:rPr lang="en-US" sz="1200" dirty="0"/>
              <a:t> &gt; </a:t>
            </a:r>
            <a:r>
              <a:rPr lang="en-US" sz="1200" b="1" dirty="0"/>
              <a:t>“Picture or texture fill”</a:t>
            </a:r>
            <a:r>
              <a:rPr lang="en-US" sz="1200" dirty="0"/>
              <a:t> </a:t>
            </a:r>
          </a:p>
          <a:p>
            <a:pPr algn="l"/>
            <a:r>
              <a:rPr lang="en-US" sz="1200" dirty="0"/>
              <a:t>&gt; select </a:t>
            </a:r>
            <a:r>
              <a:rPr lang="en-US" sz="1200" b="1" dirty="0"/>
              <a:t>“Insert” </a:t>
            </a:r>
            <a:r>
              <a:rPr lang="en-US" sz="1200" dirty="0"/>
              <a:t>to replace the background image.</a:t>
            </a:r>
          </a:p>
        </p:txBody>
      </p:sp>
      <p:sp>
        <p:nvSpPr>
          <p:cNvPr id="14" name="Text Placeholder 3">
            <a:extLst>
              <a:ext uri="{FF2B5EF4-FFF2-40B4-BE49-F238E27FC236}">
                <a16:creationId xmlns:a16="http://schemas.microsoft.com/office/drawing/2014/main" id="{BC09D44B-0B7D-8840-9DCA-1A814F71CF31}"/>
              </a:ext>
            </a:extLst>
          </p:cNvPr>
          <p:cNvSpPr>
            <a:spLocks noGrp="1"/>
          </p:cNvSpPr>
          <p:nvPr>
            <p:ph type="body" sz="quarter" idx="16" hasCustomPrompt="1"/>
          </p:nvPr>
        </p:nvSpPr>
        <p:spPr>
          <a:xfrm>
            <a:off x="520700" y="1665288"/>
            <a:ext cx="7370763" cy="1998663"/>
          </a:xfrm>
        </p:spPr>
        <p:txBody>
          <a:bodyPr anchor="b">
            <a:noAutofit/>
          </a:bodyPr>
          <a:lstStyle>
            <a:lvl1pPr marL="0" marR="0" indent="0" algn="l" defTabSz="914400" rtl="0" eaLnBrk="1" fontAlgn="auto" latinLnBrk="0" hangingPunct="1">
              <a:lnSpc>
                <a:spcPct val="100000"/>
              </a:lnSpc>
              <a:spcBef>
                <a:spcPts val="0"/>
              </a:spcBef>
              <a:spcAft>
                <a:spcPts val="1200"/>
              </a:spcAft>
              <a:buClrTx/>
              <a:buSzTx/>
              <a:buFont typeface="Arial" panose="020B0604020202020204" pitchFamily="34" charset="0"/>
              <a:buNone/>
              <a:tabLst/>
              <a:defRPr sz="4400" b="1" i="0" cap="all" baseline="0">
                <a:solidFill>
                  <a:schemeClr val="bg1"/>
                </a:solidFill>
                <a:latin typeface="Catamaran Black" pitchFamily="2" charset="77"/>
                <a:cs typeface="Catamaran Black" pitchFamily="2" charset="77"/>
              </a:defRPr>
            </a:lvl1pPr>
          </a:lstStyle>
          <a:p>
            <a:pPr marL="0" marR="0" lvl="0" indent="0" algn="l" defTabSz="914400" rtl="0" eaLnBrk="1" fontAlgn="auto" latinLnBrk="0" hangingPunct="1">
              <a:lnSpc>
                <a:spcPct val="100000"/>
              </a:lnSpc>
              <a:spcBef>
                <a:spcPts val="0"/>
              </a:spcBef>
              <a:spcAft>
                <a:spcPts val="1200"/>
              </a:spcAft>
              <a:buClrTx/>
              <a:buSzTx/>
              <a:buFont typeface="Arial" panose="020B0604020202020204" pitchFamily="34" charset="0"/>
              <a:buNone/>
              <a:tabLst/>
              <a:defRPr/>
            </a:pPr>
            <a:r>
              <a:rPr lang="en-GB" dirty="0"/>
              <a:t>CLICK TO EDIT MASTER TITLE STYLE</a:t>
            </a:r>
            <a:endParaRPr lang="en-US" dirty="0"/>
          </a:p>
        </p:txBody>
      </p:sp>
      <p:pic>
        <p:nvPicPr>
          <p:cNvPr id="3" name="Picture 2">
            <a:extLst>
              <a:ext uri="{FF2B5EF4-FFF2-40B4-BE49-F238E27FC236}">
                <a16:creationId xmlns:a16="http://schemas.microsoft.com/office/drawing/2014/main" id="{66369C5A-4686-7A62-43F1-8FCC78C8F61B}"/>
              </a:ext>
            </a:extLst>
          </p:cNvPr>
          <p:cNvPicPr>
            <a:picLocks noChangeAspect="1"/>
          </p:cNvPicPr>
          <p:nvPr/>
        </p:nvPicPr>
        <p:blipFill>
          <a:blip r:embed="rId3">
            <a:extLst>
              <a:ext uri="{28A0092B-C50C-407E-A947-70E740481C1C}">
                <a14:useLocalDpi xmlns:a14="http://schemas.microsoft.com/office/drawing/2010/main" val="0"/>
              </a:ext>
            </a:extLst>
          </a:blip>
          <a:srcRect l="16685" r="16685"/>
          <a:stretch/>
        </p:blipFill>
        <p:spPr>
          <a:xfrm>
            <a:off x="8077200" y="0"/>
            <a:ext cx="4114800" cy="4114800"/>
          </a:xfrm>
          <a:prstGeom prst="ellipse">
            <a:avLst/>
          </a:prstGeom>
        </p:spPr>
      </p:pic>
      <p:pic>
        <p:nvPicPr>
          <p:cNvPr id="12" name="Picture 11">
            <a:extLst>
              <a:ext uri="{FF2B5EF4-FFF2-40B4-BE49-F238E27FC236}">
                <a16:creationId xmlns:a16="http://schemas.microsoft.com/office/drawing/2014/main" id="{E33AA65C-AC1F-0E41-4221-86D4392D126A}"/>
              </a:ext>
            </a:extLst>
          </p:cNvPr>
          <p:cNvPicPr>
            <a:picLocks noChangeAspect="1"/>
          </p:cNvPicPr>
          <p:nvPr/>
        </p:nvPicPr>
        <p:blipFill>
          <a:blip r:embed="rId4">
            <a:extLst>
              <a:ext uri="{28A0092B-C50C-407E-A947-70E740481C1C}">
                <a14:useLocalDpi xmlns:a14="http://schemas.microsoft.com/office/drawing/2010/main" val="0"/>
              </a:ext>
            </a:extLst>
          </a:blip>
          <a:srcRect l="16667" r="16667"/>
          <a:stretch/>
        </p:blipFill>
        <p:spPr>
          <a:xfrm>
            <a:off x="7572375" y="3663951"/>
            <a:ext cx="2971800" cy="2971800"/>
          </a:xfrm>
          <a:prstGeom prst="ellipse">
            <a:avLst/>
          </a:prstGeom>
        </p:spPr>
      </p:pic>
      <p:sp>
        <p:nvSpPr>
          <p:cNvPr id="15" name="Oval 14">
            <a:extLst>
              <a:ext uri="{FF2B5EF4-FFF2-40B4-BE49-F238E27FC236}">
                <a16:creationId xmlns:a16="http://schemas.microsoft.com/office/drawing/2014/main" id="{0FE480D2-EA61-48DB-316B-4E3D2AC9CFA6}"/>
              </a:ext>
            </a:extLst>
          </p:cNvPr>
          <p:cNvSpPr/>
          <p:nvPr/>
        </p:nvSpPr>
        <p:spPr>
          <a:xfrm>
            <a:off x="6757589" y="5121395"/>
            <a:ext cx="1629569" cy="162956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Tree>
    <p:extLst>
      <p:ext uri="{BB962C8B-B14F-4D97-AF65-F5344CB8AC3E}">
        <p14:creationId xmlns:p14="http://schemas.microsoft.com/office/powerpoint/2010/main" val="1721421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hree Columns - Layout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41F3CF-0DAF-2F46-AD15-21CF0BFFF4E9}"/>
              </a:ext>
            </a:extLst>
          </p:cNvPr>
          <p:cNvSpPr>
            <a:spLocks noGrp="1"/>
          </p:cNvSpPr>
          <p:nvPr>
            <p:ph type="title" hasCustomPrompt="1"/>
          </p:nvPr>
        </p:nvSpPr>
        <p:spPr>
          <a:xfrm>
            <a:off x="524887" y="882547"/>
            <a:ext cx="11116800" cy="946253"/>
          </a:xfrm>
        </p:spPr>
        <p:txBody>
          <a:bodyPr/>
          <a:lstStyle/>
          <a:p>
            <a:r>
              <a:rPr lang="en-GB" dirty="0"/>
              <a:t>HEADING 32PT ODIS MI, SIT ANDE MODITIO CON</a:t>
            </a:r>
            <a:br>
              <a:rPr lang="en-GB" dirty="0"/>
            </a:br>
            <a:r>
              <a:rPr lang="en-GB" dirty="0"/>
              <a:t>REHENT EST, TE NUM ATENTES</a:t>
            </a:r>
            <a:endParaRPr lang="en-US" dirty="0"/>
          </a:p>
        </p:txBody>
      </p:sp>
      <p:sp>
        <p:nvSpPr>
          <p:cNvPr id="3" name="Slide Number Placeholder 2">
            <a:extLst>
              <a:ext uri="{FF2B5EF4-FFF2-40B4-BE49-F238E27FC236}">
                <a16:creationId xmlns:a16="http://schemas.microsoft.com/office/drawing/2014/main" id="{29590AFA-A09D-CE42-B5C5-6E12D40571D6}"/>
              </a:ext>
            </a:extLst>
          </p:cNvPr>
          <p:cNvSpPr>
            <a:spLocks noGrp="1"/>
          </p:cNvSpPr>
          <p:nvPr>
            <p:ph type="sldNum" sz="quarter" idx="10"/>
          </p:nvPr>
        </p:nvSpPr>
        <p:spPr/>
        <p:txBody>
          <a:bodyPr/>
          <a:lstStyle/>
          <a:p>
            <a:fld id="{826DDBE9-9F3C-4619-BE63-5F1F6BB637C8}" type="slidenum">
              <a:rPr lang="en-GB" smtClean="0"/>
              <a:t>‹#›</a:t>
            </a:fld>
            <a:endParaRPr lang="en-GB"/>
          </a:p>
        </p:txBody>
      </p:sp>
      <p:sp>
        <p:nvSpPr>
          <p:cNvPr id="6" name="Content Placeholder 4">
            <a:extLst>
              <a:ext uri="{FF2B5EF4-FFF2-40B4-BE49-F238E27FC236}">
                <a16:creationId xmlns:a16="http://schemas.microsoft.com/office/drawing/2014/main" id="{A901FB45-EDA4-014B-9D68-DC652519D005}"/>
              </a:ext>
            </a:extLst>
          </p:cNvPr>
          <p:cNvSpPr>
            <a:spLocks noGrp="1"/>
          </p:cNvSpPr>
          <p:nvPr>
            <p:ph sz="quarter" idx="27" hasCustomPrompt="1"/>
          </p:nvPr>
        </p:nvSpPr>
        <p:spPr>
          <a:xfrm>
            <a:off x="524887" y="2210223"/>
            <a:ext cx="3348000" cy="323473"/>
          </a:xfrm>
        </p:spPr>
        <p:txBody>
          <a:bodyPr/>
          <a:lstStyle>
            <a:lvl1pPr>
              <a:defRPr sz="1800" b="1">
                <a:solidFill>
                  <a:schemeClr val="accent3"/>
                </a:solidFill>
              </a:defRPr>
            </a:lvl1pPr>
            <a:lvl2pPr>
              <a:defRPr b="0">
                <a:solidFill>
                  <a:schemeClr val="tx1"/>
                </a:solidFill>
              </a:defRPr>
            </a:lvl2pPr>
            <a:lvl3pPr marL="285750" indent="-285750">
              <a:buClr>
                <a:schemeClr val="accent3"/>
              </a:buClr>
              <a:buChar char="&gt;"/>
              <a:defRPr/>
            </a:lvl3pPr>
            <a:lvl4pPr marL="342900" indent="-342900">
              <a:buFont typeface="+mj-lt"/>
              <a:buAutoNum type="arabicPeriod"/>
              <a:defRPr/>
            </a:lvl4pPr>
            <a:lvl5pPr marL="0" marR="0" indent="0" algn="l" defTabSz="914400" rtl="0" eaLnBrk="1" fontAlgn="auto" latinLnBrk="0" hangingPunct="1">
              <a:lnSpc>
                <a:spcPct val="100000"/>
              </a:lnSpc>
              <a:spcBef>
                <a:spcPts val="0"/>
              </a:spcBef>
              <a:spcAft>
                <a:spcPts val="600"/>
              </a:spcAft>
              <a:buClr>
                <a:schemeClr val="accent3"/>
              </a:buClr>
              <a:buSzTx/>
              <a:buFont typeface="+mj-lt"/>
              <a:buNone/>
              <a:tabLst/>
              <a:defRPr sz="1600"/>
            </a:lvl5pPr>
            <a:lvl6pPr marL="298450" indent="-285750">
              <a:buChar char="&gt;"/>
              <a:defRPr/>
            </a:lvl6pPr>
            <a:lvl7pPr marL="357188" indent="-342900">
              <a:buFont typeface="+mj-lt"/>
              <a:buAutoNum type="arabicPeriod"/>
              <a:defRPr/>
            </a:lvl7pPr>
            <a:lvl8pPr marL="14287" indent="0">
              <a:buNone/>
              <a:defRPr sz="1400"/>
            </a:lvl8pPr>
          </a:lstStyle>
          <a:p>
            <a:pPr lvl="0"/>
            <a:r>
              <a:rPr lang="en-GB" dirty="0"/>
              <a:t>Subheading 18pt</a:t>
            </a:r>
            <a:endParaRPr lang="en-US" dirty="0"/>
          </a:p>
        </p:txBody>
      </p:sp>
      <p:sp>
        <p:nvSpPr>
          <p:cNvPr id="10" name="Content Placeholder 4">
            <a:extLst>
              <a:ext uri="{FF2B5EF4-FFF2-40B4-BE49-F238E27FC236}">
                <a16:creationId xmlns:a16="http://schemas.microsoft.com/office/drawing/2014/main" id="{4B6CE97B-57DF-3649-847B-F5775DB9374A}"/>
              </a:ext>
            </a:extLst>
          </p:cNvPr>
          <p:cNvSpPr>
            <a:spLocks noGrp="1"/>
          </p:cNvSpPr>
          <p:nvPr>
            <p:ph sz="quarter" idx="63" hasCustomPrompt="1"/>
          </p:nvPr>
        </p:nvSpPr>
        <p:spPr>
          <a:xfrm>
            <a:off x="8293687" y="2210223"/>
            <a:ext cx="3348000" cy="323473"/>
          </a:xfrm>
        </p:spPr>
        <p:txBody>
          <a:bodyPr/>
          <a:lstStyle>
            <a:lvl1pPr>
              <a:defRPr sz="1800" b="1">
                <a:solidFill>
                  <a:schemeClr val="accent3"/>
                </a:solidFill>
              </a:defRPr>
            </a:lvl1pPr>
            <a:lvl2pPr>
              <a:defRPr b="0">
                <a:solidFill>
                  <a:schemeClr val="tx1"/>
                </a:solidFill>
              </a:defRPr>
            </a:lvl2pPr>
            <a:lvl3pPr marL="285750" indent="-285750">
              <a:buClr>
                <a:schemeClr val="accent3"/>
              </a:buClr>
              <a:buChar char="&gt;"/>
              <a:defRPr/>
            </a:lvl3pPr>
            <a:lvl4pPr marL="342900" indent="-342900">
              <a:buFont typeface="+mj-lt"/>
              <a:buAutoNum type="arabicPeriod"/>
              <a:defRPr/>
            </a:lvl4pPr>
            <a:lvl5pPr marL="0" marR="0" indent="0" algn="l" defTabSz="914400" rtl="0" eaLnBrk="1" fontAlgn="auto" latinLnBrk="0" hangingPunct="1">
              <a:lnSpc>
                <a:spcPct val="100000"/>
              </a:lnSpc>
              <a:spcBef>
                <a:spcPts val="0"/>
              </a:spcBef>
              <a:spcAft>
                <a:spcPts val="600"/>
              </a:spcAft>
              <a:buClr>
                <a:schemeClr val="accent3"/>
              </a:buClr>
              <a:buSzTx/>
              <a:buFont typeface="+mj-lt"/>
              <a:buNone/>
              <a:tabLst/>
              <a:defRPr sz="1600"/>
            </a:lvl5pPr>
            <a:lvl6pPr marL="298450" indent="-285750">
              <a:buChar char="&gt;"/>
              <a:defRPr/>
            </a:lvl6pPr>
            <a:lvl7pPr marL="357188" indent="-342900">
              <a:buFont typeface="+mj-lt"/>
              <a:buAutoNum type="arabicPeriod"/>
              <a:defRPr/>
            </a:lvl7pPr>
            <a:lvl8pPr marL="14287" indent="0">
              <a:buNone/>
              <a:defRPr sz="1400"/>
            </a:lvl8pPr>
          </a:lstStyle>
          <a:p>
            <a:pPr lvl="0"/>
            <a:r>
              <a:rPr lang="en-GB" dirty="0"/>
              <a:t>Subheading 18pt</a:t>
            </a:r>
            <a:endParaRPr lang="en-US" dirty="0"/>
          </a:p>
        </p:txBody>
      </p:sp>
      <p:sp>
        <p:nvSpPr>
          <p:cNvPr id="9" name="Text Placeholder 27">
            <a:extLst>
              <a:ext uri="{FF2B5EF4-FFF2-40B4-BE49-F238E27FC236}">
                <a16:creationId xmlns:a16="http://schemas.microsoft.com/office/drawing/2014/main" id="{31CE20C0-E63C-CC4A-943F-3C600D66DB4F}"/>
              </a:ext>
            </a:extLst>
          </p:cNvPr>
          <p:cNvSpPr>
            <a:spLocks noGrp="1"/>
          </p:cNvSpPr>
          <p:nvPr>
            <p:ph idx="1" hasCustomPrompt="1"/>
          </p:nvPr>
        </p:nvSpPr>
        <p:spPr>
          <a:xfrm>
            <a:off x="524887" y="2706844"/>
            <a:ext cx="3348000" cy="3268609"/>
          </a:xfrm>
          <a:prstGeom prst="rect">
            <a:avLst/>
          </a:prstGeom>
        </p:spPr>
        <p:txBody>
          <a:bodyPr vert="horz" lIns="0" tIns="0" rIns="0" bIns="0" rtlCol="0">
            <a:noAutofit/>
          </a:bodyPr>
          <a:lstStyle>
            <a:lvl1pPr marL="342900" indent="-342900">
              <a:lnSpc>
                <a:spcPct val="100000"/>
              </a:lnSpc>
              <a:spcAft>
                <a:spcPts val="600"/>
              </a:spcAft>
              <a:buClr>
                <a:schemeClr val="bg2"/>
              </a:buClr>
              <a:buFont typeface="Catamaran Regular" pitchFamily="2" charset="77"/>
              <a:buChar char="&gt;"/>
              <a:defRPr sz="1600" b="0">
                <a:solidFill>
                  <a:schemeClr val="tx1"/>
                </a:solidFill>
              </a:defRPr>
            </a:lvl1pPr>
            <a:lvl2pPr marL="720000" indent="-356400">
              <a:lnSpc>
                <a:spcPct val="100000"/>
              </a:lnSpc>
              <a:buClr>
                <a:schemeClr val="bg2"/>
              </a:buClr>
              <a:buFont typeface="Catamaran Medium" pitchFamily="2" charset="77"/>
              <a:buChar char="&gt;"/>
              <a:defRPr sz="1400" b="0">
                <a:solidFill>
                  <a:schemeClr val="tx1"/>
                </a:solidFill>
              </a:defRPr>
            </a:lvl2pPr>
            <a:lvl3pPr marL="1080000">
              <a:lnSpc>
                <a:spcPct val="100000"/>
              </a:lnSpc>
              <a:buClr>
                <a:schemeClr val="bg2"/>
              </a:buClr>
              <a:defRPr sz="1200">
                <a:solidFill>
                  <a:schemeClr val="tx1"/>
                </a:solidFill>
              </a:defRPr>
            </a:lvl3pPr>
            <a:lvl4pPr marL="1440000" indent="-356400">
              <a:lnSpc>
                <a:spcPct val="100000"/>
              </a:lnSpc>
              <a:buClr>
                <a:schemeClr val="bg2"/>
              </a:buClr>
              <a:defRPr sz="1000">
                <a:solidFill>
                  <a:schemeClr val="tx1"/>
                </a:solidFill>
              </a:defRPr>
            </a:lvl4pPr>
            <a:lvl5pPr>
              <a:lnSpc>
                <a:spcPct val="100000"/>
              </a:lnSpc>
              <a:defRPr/>
            </a:lvl5pPr>
            <a:lvl6pPr>
              <a:lnSpc>
                <a:spcPct val="100000"/>
              </a:lnSpc>
              <a:defRPr/>
            </a:lvl6pPr>
            <a:lvl7pPr>
              <a:lnSpc>
                <a:spcPct val="100000"/>
              </a:lnSpc>
              <a:defRPr/>
            </a:lvl7pPr>
            <a:lvl8pPr>
              <a:lnSpc>
                <a:spcPct val="100000"/>
              </a:lnSpc>
              <a:defRPr/>
            </a:lvl8pPr>
            <a:lvl9pPr>
              <a:lnSpc>
                <a:spcPct val="100000"/>
              </a:lnSpc>
              <a:defRPr/>
            </a:lvl9pPr>
          </a:lstStyle>
          <a:p>
            <a:pPr lvl="0"/>
            <a:r>
              <a:rPr lang="en-GB" dirty="0"/>
              <a:t>Bullet 16pt</a:t>
            </a:r>
          </a:p>
          <a:p>
            <a:pPr lvl="1"/>
            <a:r>
              <a:rPr lang="en-US" dirty="0"/>
              <a:t>Bullet 14pt</a:t>
            </a:r>
          </a:p>
          <a:p>
            <a:pPr lvl="2"/>
            <a:r>
              <a:rPr lang="en-US" dirty="0"/>
              <a:t>Bullet 12pt</a:t>
            </a:r>
          </a:p>
          <a:p>
            <a:pPr lvl="3"/>
            <a:r>
              <a:rPr lang="en-US" dirty="0"/>
              <a:t>Bullet 10pt</a:t>
            </a:r>
          </a:p>
        </p:txBody>
      </p:sp>
      <p:sp>
        <p:nvSpPr>
          <p:cNvPr id="12" name="Text Placeholder 27">
            <a:extLst>
              <a:ext uri="{FF2B5EF4-FFF2-40B4-BE49-F238E27FC236}">
                <a16:creationId xmlns:a16="http://schemas.microsoft.com/office/drawing/2014/main" id="{9D277AC0-7628-EB4C-99BF-C2B2A833FEFB}"/>
              </a:ext>
            </a:extLst>
          </p:cNvPr>
          <p:cNvSpPr>
            <a:spLocks noGrp="1"/>
          </p:cNvSpPr>
          <p:nvPr>
            <p:ph idx="64" hasCustomPrompt="1"/>
          </p:nvPr>
        </p:nvSpPr>
        <p:spPr>
          <a:xfrm>
            <a:off x="8293687" y="2706844"/>
            <a:ext cx="3348000" cy="3268609"/>
          </a:xfrm>
          <a:prstGeom prst="rect">
            <a:avLst/>
          </a:prstGeom>
        </p:spPr>
        <p:txBody>
          <a:bodyPr vert="horz" lIns="0" tIns="0" rIns="0" bIns="0" rtlCol="0">
            <a:noAutofit/>
          </a:bodyPr>
          <a:lstStyle>
            <a:lvl1pPr marL="342900" indent="-342900">
              <a:lnSpc>
                <a:spcPct val="100000"/>
              </a:lnSpc>
              <a:spcAft>
                <a:spcPts val="600"/>
              </a:spcAft>
              <a:buClr>
                <a:schemeClr val="bg2"/>
              </a:buClr>
              <a:buFont typeface="Catamaran Regular" pitchFamily="2" charset="77"/>
              <a:buChar char="&gt;"/>
              <a:defRPr sz="1600" b="0">
                <a:solidFill>
                  <a:schemeClr val="tx1"/>
                </a:solidFill>
              </a:defRPr>
            </a:lvl1pPr>
            <a:lvl2pPr marL="720000" indent="-356400">
              <a:lnSpc>
                <a:spcPct val="100000"/>
              </a:lnSpc>
              <a:buClr>
                <a:schemeClr val="bg2"/>
              </a:buClr>
              <a:buFont typeface="Catamaran Medium" pitchFamily="2" charset="77"/>
              <a:buChar char="&gt;"/>
              <a:defRPr sz="1400" b="0">
                <a:solidFill>
                  <a:schemeClr val="tx1"/>
                </a:solidFill>
              </a:defRPr>
            </a:lvl2pPr>
            <a:lvl3pPr marL="1080000">
              <a:lnSpc>
                <a:spcPct val="100000"/>
              </a:lnSpc>
              <a:buClr>
                <a:schemeClr val="bg2"/>
              </a:buClr>
              <a:defRPr sz="1200">
                <a:solidFill>
                  <a:schemeClr val="tx1"/>
                </a:solidFill>
              </a:defRPr>
            </a:lvl3pPr>
            <a:lvl4pPr marL="1440000" indent="-356400">
              <a:lnSpc>
                <a:spcPct val="100000"/>
              </a:lnSpc>
              <a:buClr>
                <a:schemeClr val="bg2"/>
              </a:buClr>
              <a:defRPr sz="1000">
                <a:solidFill>
                  <a:schemeClr val="tx1"/>
                </a:solidFill>
              </a:defRPr>
            </a:lvl4pPr>
            <a:lvl5pPr>
              <a:lnSpc>
                <a:spcPct val="100000"/>
              </a:lnSpc>
              <a:defRPr/>
            </a:lvl5pPr>
            <a:lvl6pPr>
              <a:lnSpc>
                <a:spcPct val="100000"/>
              </a:lnSpc>
              <a:defRPr/>
            </a:lvl6pPr>
            <a:lvl7pPr>
              <a:lnSpc>
                <a:spcPct val="100000"/>
              </a:lnSpc>
              <a:defRPr/>
            </a:lvl7pPr>
            <a:lvl8pPr>
              <a:lnSpc>
                <a:spcPct val="100000"/>
              </a:lnSpc>
              <a:defRPr/>
            </a:lvl8pPr>
            <a:lvl9pPr>
              <a:lnSpc>
                <a:spcPct val="100000"/>
              </a:lnSpc>
              <a:defRPr/>
            </a:lvl9pPr>
          </a:lstStyle>
          <a:p>
            <a:pPr lvl="0"/>
            <a:r>
              <a:rPr lang="en-GB" dirty="0"/>
              <a:t>Bullet 16pt</a:t>
            </a:r>
          </a:p>
          <a:p>
            <a:pPr lvl="1"/>
            <a:r>
              <a:rPr lang="en-US" dirty="0"/>
              <a:t>Bullet 14pt</a:t>
            </a:r>
          </a:p>
          <a:p>
            <a:pPr lvl="2"/>
            <a:r>
              <a:rPr lang="en-US" dirty="0"/>
              <a:t>Bullet 12pt</a:t>
            </a:r>
          </a:p>
          <a:p>
            <a:pPr lvl="3"/>
            <a:r>
              <a:rPr lang="en-US" dirty="0"/>
              <a:t>Bullet 10pt</a:t>
            </a:r>
          </a:p>
        </p:txBody>
      </p:sp>
      <p:sp>
        <p:nvSpPr>
          <p:cNvPr id="11" name="Content Placeholder 4">
            <a:extLst>
              <a:ext uri="{FF2B5EF4-FFF2-40B4-BE49-F238E27FC236}">
                <a16:creationId xmlns:a16="http://schemas.microsoft.com/office/drawing/2014/main" id="{9C20BB97-7BA4-0A43-9052-BCF34C1B2FC2}"/>
              </a:ext>
            </a:extLst>
          </p:cNvPr>
          <p:cNvSpPr>
            <a:spLocks noGrp="1"/>
          </p:cNvSpPr>
          <p:nvPr>
            <p:ph sz="quarter" idx="65" hasCustomPrompt="1"/>
          </p:nvPr>
        </p:nvSpPr>
        <p:spPr>
          <a:xfrm>
            <a:off x="4422000" y="2210223"/>
            <a:ext cx="3348000" cy="323473"/>
          </a:xfrm>
        </p:spPr>
        <p:txBody>
          <a:bodyPr/>
          <a:lstStyle>
            <a:lvl1pPr>
              <a:defRPr sz="1800" b="1">
                <a:solidFill>
                  <a:schemeClr val="accent3"/>
                </a:solidFill>
              </a:defRPr>
            </a:lvl1pPr>
            <a:lvl2pPr>
              <a:defRPr b="0">
                <a:solidFill>
                  <a:schemeClr val="tx1"/>
                </a:solidFill>
              </a:defRPr>
            </a:lvl2pPr>
            <a:lvl3pPr marL="285750" indent="-285750">
              <a:buClr>
                <a:schemeClr val="accent3"/>
              </a:buClr>
              <a:buChar char="&gt;"/>
              <a:defRPr/>
            </a:lvl3pPr>
            <a:lvl4pPr marL="342900" indent="-342900">
              <a:buFont typeface="+mj-lt"/>
              <a:buAutoNum type="arabicPeriod"/>
              <a:defRPr/>
            </a:lvl4pPr>
            <a:lvl5pPr marL="0" marR="0" indent="0" algn="l" defTabSz="914400" rtl="0" eaLnBrk="1" fontAlgn="auto" latinLnBrk="0" hangingPunct="1">
              <a:lnSpc>
                <a:spcPct val="100000"/>
              </a:lnSpc>
              <a:spcBef>
                <a:spcPts val="0"/>
              </a:spcBef>
              <a:spcAft>
                <a:spcPts val="600"/>
              </a:spcAft>
              <a:buClr>
                <a:schemeClr val="accent3"/>
              </a:buClr>
              <a:buSzTx/>
              <a:buFont typeface="+mj-lt"/>
              <a:buNone/>
              <a:tabLst/>
              <a:defRPr sz="1600"/>
            </a:lvl5pPr>
            <a:lvl6pPr marL="298450" indent="-285750">
              <a:buChar char="&gt;"/>
              <a:defRPr/>
            </a:lvl6pPr>
            <a:lvl7pPr marL="357188" indent="-342900">
              <a:buFont typeface="+mj-lt"/>
              <a:buAutoNum type="arabicPeriod"/>
              <a:defRPr/>
            </a:lvl7pPr>
            <a:lvl8pPr marL="14287" indent="0">
              <a:buNone/>
              <a:defRPr sz="1400"/>
            </a:lvl8pPr>
          </a:lstStyle>
          <a:p>
            <a:pPr lvl="0"/>
            <a:r>
              <a:rPr lang="en-GB" dirty="0"/>
              <a:t>Subheading 18pt</a:t>
            </a:r>
            <a:endParaRPr lang="en-US" dirty="0"/>
          </a:p>
        </p:txBody>
      </p:sp>
      <p:sp>
        <p:nvSpPr>
          <p:cNvPr id="13" name="Text Placeholder 27">
            <a:extLst>
              <a:ext uri="{FF2B5EF4-FFF2-40B4-BE49-F238E27FC236}">
                <a16:creationId xmlns:a16="http://schemas.microsoft.com/office/drawing/2014/main" id="{B4665FA0-0242-0441-B4A4-3C873F70F7D6}"/>
              </a:ext>
            </a:extLst>
          </p:cNvPr>
          <p:cNvSpPr>
            <a:spLocks noGrp="1"/>
          </p:cNvSpPr>
          <p:nvPr>
            <p:ph idx="66" hasCustomPrompt="1"/>
          </p:nvPr>
        </p:nvSpPr>
        <p:spPr>
          <a:xfrm>
            <a:off x="4422000" y="2706844"/>
            <a:ext cx="3348000" cy="3268609"/>
          </a:xfrm>
          <a:prstGeom prst="rect">
            <a:avLst/>
          </a:prstGeom>
        </p:spPr>
        <p:txBody>
          <a:bodyPr vert="horz" lIns="0" tIns="0" rIns="0" bIns="0" rtlCol="0">
            <a:noAutofit/>
          </a:bodyPr>
          <a:lstStyle>
            <a:lvl1pPr marL="342900" indent="-342900">
              <a:lnSpc>
                <a:spcPct val="100000"/>
              </a:lnSpc>
              <a:spcAft>
                <a:spcPts val="600"/>
              </a:spcAft>
              <a:buClr>
                <a:schemeClr val="bg2"/>
              </a:buClr>
              <a:buFont typeface="Catamaran Regular" pitchFamily="2" charset="77"/>
              <a:buChar char="&gt;"/>
              <a:defRPr sz="1600" b="0">
                <a:solidFill>
                  <a:schemeClr val="tx1"/>
                </a:solidFill>
              </a:defRPr>
            </a:lvl1pPr>
            <a:lvl2pPr marL="720000" indent="-356400">
              <a:lnSpc>
                <a:spcPct val="100000"/>
              </a:lnSpc>
              <a:buClr>
                <a:schemeClr val="bg2"/>
              </a:buClr>
              <a:buFont typeface="Catamaran Medium" pitchFamily="2" charset="77"/>
              <a:buChar char="&gt;"/>
              <a:defRPr sz="1400" b="0">
                <a:solidFill>
                  <a:schemeClr val="tx1"/>
                </a:solidFill>
              </a:defRPr>
            </a:lvl2pPr>
            <a:lvl3pPr marL="1080000">
              <a:lnSpc>
                <a:spcPct val="100000"/>
              </a:lnSpc>
              <a:buClr>
                <a:schemeClr val="bg2"/>
              </a:buClr>
              <a:defRPr sz="1200">
                <a:solidFill>
                  <a:schemeClr val="tx1"/>
                </a:solidFill>
              </a:defRPr>
            </a:lvl3pPr>
            <a:lvl4pPr marL="1440000" indent="-356400">
              <a:lnSpc>
                <a:spcPct val="100000"/>
              </a:lnSpc>
              <a:buClr>
                <a:schemeClr val="bg2"/>
              </a:buClr>
              <a:defRPr sz="1000">
                <a:solidFill>
                  <a:schemeClr val="tx1"/>
                </a:solidFill>
              </a:defRPr>
            </a:lvl4pPr>
            <a:lvl5pPr>
              <a:lnSpc>
                <a:spcPct val="100000"/>
              </a:lnSpc>
              <a:defRPr/>
            </a:lvl5pPr>
            <a:lvl6pPr>
              <a:lnSpc>
                <a:spcPct val="100000"/>
              </a:lnSpc>
              <a:defRPr/>
            </a:lvl6pPr>
            <a:lvl7pPr>
              <a:lnSpc>
                <a:spcPct val="100000"/>
              </a:lnSpc>
              <a:defRPr/>
            </a:lvl7pPr>
            <a:lvl8pPr>
              <a:lnSpc>
                <a:spcPct val="100000"/>
              </a:lnSpc>
              <a:defRPr/>
            </a:lvl8pPr>
            <a:lvl9pPr>
              <a:lnSpc>
                <a:spcPct val="100000"/>
              </a:lnSpc>
              <a:defRPr/>
            </a:lvl9pPr>
          </a:lstStyle>
          <a:p>
            <a:pPr lvl="0"/>
            <a:r>
              <a:rPr lang="en-GB" dirty="0"/>
              <a:t>Bullet 16pt</a:t>
            </a:r>
          </a:p>
          <a:p>
            <a:pPr lvl="1"/>
            <a:r>
              <a:rPr lang="en-US" dirty="0"/>
              <a:t>Bullet 14pt</a:t>
            </a:r>
          </a:p>
          <a:p>
            <a:pPr lvl="2"/>
            <a:r>
              <a:rPr lang="en-US" dirty="0"/>
              <a:t>Bullet 12pt</a:t>
            </a:r>
          </a:p>
          <a:p>
            <a:pPr lvl="3"/>
            <a:r>
              <a:rPr lang="en-US" dirty="0"/>
              <a:t>Bullet 10pt</a:t>
            </a:r>
          </a:p>
        </p:txBody>
      </p:sp>
      <p:sp>
        <p:nvSpPr>
          <p:cNvPr id="14" name="Footer Placeholder 5">
            <a:extLst>
              <a:ext uri="{FF2B5EF4-FFF2-40B4-BE49-F238E27FC236}">
                <a16:creationId xmlns:a16="http://schemas.microsoft.com/office/drawing/2014/main" id="{0483E268-9A3E-326F-A531-A44959A30282}"/>
              </a:ext>
            </a:extLst>
          </p:cNvPr>
          <p:cNvSpPr>
            <a:spLocks noGrp="1"/>
          </p:cNvSpPr>
          <p:nvPr>
            <p:ph type="ftr" sz="quarter" idx="3"/>
          </p:nvPr>
        </p:nvSpPr>
        <p:spPr>
          <a:xfrm>
            <a:off x="524886" y="6492875"/>
            <a:ext cx="1097540" cy="171907"/>
          </a:xfrm>
          <a:prstGeom prst="rect">
            <a:avLst/>
          </a:prstGeom>
        </p:spPr>
        <p:txBody>
          <a:bodyPr vert="horz" lIns="0" tIns="0" rIns="0" bIns="0" rtlCol="0" anchor="ctr"/>
          <a:lstStyle>
            <a:lvl1pPr algn="l">
              <a:defRPr sz="800">
                <a:solidFill>
                  <a:schemeClr val="bg2"/>
                </a:solidFill>
              </a:defRPr>
            </a:lvl1pPr>
          </a:lstStyle>
          <a:p>
            <a:endParaRPr lang="en-GB"/>
          </a:p>
        </p:txBody>
      </p:sp>
    </p:spTree>
    <p:extLst>
      <p:ext uri="{BB962C8B-B14F-4D97-AF65-F5344CB8AC3E}">
        <p14:creationId xmlns:p14="http://schemas.microsoft.com/office/powerpoint/2010/main" val="247356700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ext and Image - Layout 1">
    <p:spTree>
      <p:nvGrpSpPr>
        <p:cNvPr id="1" name=""/>
        <p:cNvGrpSpPr/>
        <p:nvPr/>
      </p:nvGrpSpPr>
      <p:grpSpPr>
        <a:xfrm>
          <a:off x="0" y="0"/>
          <a:ext cx="0" cy="0"/>
          <a:chOff x="0" y="0"/>
          <a:chExt cx="0" cy="0"/>
        </a:xfrm>
      </p:grpSpPr>
      <p:sp>
        <p:nvSpPr>
          <p:cNvPr id="10" name="Text Placeholder 27">
            <a:extLst>
              <a:ext uri="{FF2B5EF4-FFF2-40B4-BE49-F238E27FC236}">
                <a16:creationId xmlns:a16="http://schemas.microsoft.com/office/drawing/2014/main" id="{4DFF24E8-FDF0-874B-8C3A-A6070003902F}"/>
              </a:ext>
            </a:extLst>
          </p:cNvPr>
          <p:cNvSpPr>
            <a:spLocks noGrp="1"/>
          </p:cNvSpPr>
          <p:nvPr>
            <p:ph idx="1" hasCustomPrompt="1"/>
          </p:nvPr>
        </p:nvSpPr>
        <p:spPr>
          <a:xfrm>
            <a:off x="524887" y="2210224"/>
            <a:ext cx="5284800" cy="3743068"/>
          </a:xfrm>
          <a:prstGeom prst="rect">
            <a:avLst/>
          </a:prstGeom>
        </p:spPr>
        <p:txBody>
          <a:bodyPr vert="horz" lIns="0" tIns="0" rIns="0" bIns="0" rtlCol="0">
            <a:noAutofit/>
          </a:bodyPr>
          <a:lstStyle>
            <a:lvl1pPr marL="342900" indent="-342900">
              <a:lnSpc>
                <a:spcPct val="100000"/>
              </a:lnSpc>
              <a:spcAft>
                <a:spcPts val="600"/>
              </a:spcAft>
              <a:buClr>
                <a:schemeClr val="bg2"/>
              </a:buClr>
              <a:buFont typeface="Catamaran Regular" pitchFamily="2" charset="77"/>
              <a:buChar char="&gt;"/>
              <a:defRPr sz="1600" b="0">
                <a:solidFill>
                  <a:schemeClr val="tx1"/>
                </a:solidFill>
              </a:defRPr>
            </a:lvl1pPr>
            <a:lvl2pPr marL="720000" indent="-356400">
              <a:lnSpc>
                <a:spcPct val="100000"/>
              </a:lnSpc>
              <a:buClr>
                <a:schemeClr val="bg2"/>
              </a:buClr>
              <a:buFont typeface="Catamaran Medium" pitchFamily="2" charset="77"/>
              <a:buChar char="&gt;"/>
              <a:defRPr sz="1400" b="0">
                <a:solidFill>
                  <a:schemeClr val="tx1"/>
                </a:solidFill>
              </a:defRPr>
            </a:lvl2pPr>
            <a:lvl3pPr marL="1080000">
              <a:lnSpc>
                <a:spcPct val="100000"/>
              </a:lnSpc>
              <a:buClr>
                <a:schemeClr val="bg2"/>
              </a:buClr>
              <a:defRPr sz="1200">
                <a:solidFill>
                  <a:schemeClr val="tx1"/>
                </a:solidFill>
              </a:defRPr>
            </a:lvl3pPr>
            <a:lvl4pPr marL="1440000" indent="-356400">
              <a:lnSpc>
                <a:spcPct val="100000"/>
              </a:lnSpc>
              <a:buClr>
                <a:schemeClr val="bg2"/>
              </a:buClr>
              <a:defRPr sz="1000">
                <a:solidFill>
                  <a:schemeClr val="tx1"/>
                </a:solidFill>
              </a:defRPr>
            </a:lvl4pPr>
            <a:lvl5pPr>
              <a:lnSpc>
                <a:spcPct val="100000"/>
              </a:lnSpc>
              <a:defRPr/>
            </a:lvl5pPr>
            <a:lvl6pPr>
              <a:lnSpc>
                <a:spcPct val="100000"/>
              </a:lnSpc>
              <a:defRPr/>
            </a:lvl6pPr>
            <a:lvl7pPr>
              <a:lnSpc>
                <a:spcPct val="100000"/>
              </a:lnSpc>
              <a:defRPr/>
            </a:lvl7pPr>
            <a:lvl8pPr>
              <a:lnSpc>
                <a:spcPct val="100000"/>
              </a:lnSpc>
              <a:defRPr/>
            </a:lvl8pPr>
            <a:lvl9pPr>
              <a:lnSpc>
                <a:spcPct val="100000"/>
              </a:lnSpc>
              <a:defRPr/>
            </a:lvl9pPr>
          </a:lstStyle>
          <a:p>
            <a:pPr lvl="0"/>
            <a:r>
              <a:rPr lang="en-GB" dirty="0"/>
              <a:t>Bullet 16pt</a:t>
            </a:r>
          </a:p>
          <a:p>
            <a:pPr lvl="1"/>
            <a:r>
              <a:rPr lang="en-US" dirty="0"/>
              <a:t>Bullet 14pt</a:t>
            </a:r>
          </a:p>
          <a:p>
            <a:pPr lvl="2"/>
            <a:r>
              <a:rPr lang="en-US" dirty="0"/>
              <a:t>Bullet 12pt</a:t>
            </a:r>
          </a:p>
          <a:p>
            <a:pPr lvl="3"/>
            <a:r>
              <a:rPr lang="en-US" dirty="0"/>
              <a:t>Bullet 10pt</a:t>
            </a:r>
          </a:p>
        </p:txBody>
      </p:sp>
      <p:sp>
        <p:nvSpPr>
          <p:cNvPr id="2" name="Title 1">
            <a:extLst>
              <a:ext uri="{FF2B5EF4-FFF2-40B4-BE49-F238E27FC236}">
                <a16:creationId xmlns:a16="http://schemas.microsoft.com/office/drawing/2014/main" id="{3641F3CF-0DAF-2F46-AD15-21CF0BFFF4E9}"/>
              </a:ext>
            </a:extLst>
          </p:cNvPr>
          <p:cNvSpPr>
            <a:spLocks noGrp="1"/>
          </p:cNvSpPr>
          <p:nvPr>
            <p:ph type="title" hasCustomPrompt="1"/>
          </p:nvPr>
        </p:nvSpPr>
        <p:spPr>
          <a:xfrm>
            <a:off x="524887" y="882547"/>
            <a:ext cx="5284800" cy="946253"/>
          </a:xfrm>
        </p:spPr>
        <p:txBody>
          <a:bodyPr/>
          <a:lstStyle/>
          <a:p>
            <a:r>
              <a:rPr lang="en-GB" dirty="0"/>
              <a:t>HEADING 32PT ODIS MI, SIT ANDE MODITIO</a:t>
            </a:r>
            <a:endParaRPr lang="en-US" dirty="0"/>
          </a:p>
        </p:txBody>
      </p:sp>
      <p:sp>
        <p:nvSpPr>
          <p:cNvPr id="3" name="Slide Number Placeholder 2">
            <a:extLst>
              <a:ext uri="{FF2B5EF4-FFF2-40B4-BE49-F238E27FC236}">
                <a16:creationId xmlns:a16="http://schemas.microsoft.com/office/drawing/2014/main" id="{29590AFA-A09D-CE42-B5C5-6E12D40571D6}"/>
              </a:ext>
            </a:extLst>
          </p:cNvPr>
          <p:cNvSpPr>
            <a:spLocks noGrp="1"/>
          </p:cNvSpPr>
          <p:nvPr>
            <p:ph type="sldNum" sz="quarter" idx="10"/>
          </p:nvPr>
        </p:nvSpPr>
        <p:spPr/>
        <p:txBody>
          <a:bodyPr/>
          <a:lstStyle/>
          <a:p>
            <a:fld id="{826DDBE9-9F3C-4619-BE63-5F1F6BB637C8}" type="slidenum">
              <a:rPr lang="en-GB" smtClean="0"/>
              <a:t>‹#›</a:t>
            </a:fld>
            <a:endParaRPr lang="en-GB"/>
          </a:p>
        </p:txBody>
      </p:sp>
      <p:sp>
        <p:nvSpPr>
          <p:cNvPr id="12" name="Picture Placeholder 7">
            <a:extLst>
              <a:ext uri="{FF2B5EF4-FFF2-40B4-BE49-F238E27FC236}">
                <a16:creationId xmlns:a16="http://schemas.microsoft.com/office/drawing/2014/main" id="{34CA963C-C71D-3441-8427-95C20F9D18B2}"/>
              </a:ext>
            </a:extLst>
          </p:cNvPr>
          <p:cNvSpPr>
            <a:spLocks noGrp="1"/>
          </p:cNvSpPr>
          <p:nvPr>
            <p:ph type="pic" sz="quarter" idx="60" hasCustomPrompt="1"/>
          </p:nvPr>
        </p:nvSpPr>
        <p:spPr>
          <a:xfrm>
            <a:off x="6357600" y="882547"/>
            <a:ext cx="5284800" cy="5070744"/>
          </a:xfrm>
        </p:spPr>
        <p:txBody>
          <a:bodyPr/>
          <a:lstStyle>
            <a:lvl1pPr marL="0" marR="0" indent="0" algn="l" defTabSz="914400" rtl="0" eaLnBrk="1" fontAlgn="auto" latinLnBrk="0" hangingPunct="1">
              <a:lnSpc>
                <a:spcPct val="100000"/>
              </a:lnSpc>
              <a:spcBef>
                <a:spcPts val="0"/>
              </a:spcBef>
              <a:spcAft>
                <a:spcPts val="1200"/>
              </a:spcAft>
              <a:buClrTx/>
              <a:buSzTx/>
              <a:buFont typeface="Arial" panose="020B0604020202020204" pitchFamily="34" charset="0"/>
              <a:buNone/>
              <a:tabLst/>
              <a:defRPr/>
            </a:lvl1pPr>
          </a:lstStyle>
          <a:p>
            <a:pPr marL="0" marR="0" lvl="0" indent="0" algn="l" defTabSz="914400" rtl="0" eaLnBrk="1" fontAlgn="auto" latinLnBrk="0" hangingPunct="1">
              <a:lnSpc>
                <a:spcPct val="100000"/>
              </a:lnSpc>
              <a:spcBef>
                <a:spcPts val="0"/>
              </a:spcBef>
              <a:spcAft>
                <a:spcPts val="1200"/>
              </a:spcAft>
              <a:buClrTx/>
              <a:buSzTx/>
              <a:buFont typeface="Arial" panose="020B0604020202020204" pitchFamily="34" charset="0"/>
              <a:buNone/>
              <a:tabLst/>
              <a:defRPr/>
            </a:pPr>
            <a:r>
              <a:rPr lang="en-US" dirty="0"/>
              <a:t>Insert Picture &gt; Picture from File…</a:t>
            </a:r>
          </a:p>
        </p:txBody>
      </p:sp>
      <p:sp>
        <p:nvSpPr>
          <p:cNvPr id="7" name="Footer Placeholder 5">
            <a:extLst>
              <a:ext uri="{FF2B5EF4-FFF2-40B4-BE49-F238E27FC236}">
                <a16:creationId xmlns:a16="http://schemas.microsoft.com/office/drawing/2014/main" id="{062EEB1B-56C5-F53B-FBC7-B69D6EF1EECB}"/>
              </a:ext>
            </a:extLst>
          </p:cNvPr>
          <p:cNvSpPr>
            <a:spLocks noGrp="1"/>
          </p:cNvSpPr>
          <p:nvPr>
            <p:ph type="ftr" sz="quarter" idx="3"/>
          </p:nvPr>
        </p:nvSpPr>
        <p:spPr>
          <a:xfrm>
            <a:off x="524886" y="6492875"/>
            <a:ext cx="1097540" cy="171907"/>
          </a:xfrm>
          <a:prstGeom prst="rect">
            <a:avLst/>
          </a:prstGeom>
        </p:spPr>
        <p:txBody>
          <a:bodyPr vert="horz" lIns="0" tIns="0" rIns="0" bIns="0" rtlCol="0" anchor="ctr"/>
          <a:lstStyle>
            <a:lvl1pPr algn="l">
              <a:defRPr sz="800">
                <a:solidFill>
                  <a:schemeClr val="bg2"/>
                </a:solidFill>
              </a:defRPr>
            </a:lvl1pPr>
          </a:lstStyle>
          <a:p>
            <a:endParaRPr lang="en-GB"/>
          </a:p>
        </p:txBody>
      </p:sp>
    </p:spTree>
    <p:extLst>
      <p:ext uri="{BB962C8B-B14F-4D97-AF65-F5344CB8AC3E}">
        <p14:creationId xmlns:p14="http://schemas.microsoft.com/office/powerpoint/2010/main" val="60013030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ext and Image - Layout 2">
    <p:spTree>
      <p:nvGrpSpPr>
        <p:cNvPr id="1" name=""/>
        <p:cNvGrpSpPr/>
        <p:nvPr/>
      </p:nvGrpSpPr>
      <p:grpSpPr>
        <a:xfrm>
          <a:off x="0" y="0"/>
          <a:ext cx="0" cy="0"/>
          <a:chOff x="0" y="0"/>
          <a:chExt cx="0" cy="0"/>
        </a:xfrm>
      </p:grpSpPr>
      <p:sp>
        <p:nvSpPr>
          <p:cNvPr id="28" name="Text Placeholder 27">
            <a:extLst>
              <a:ext uri="{FF2B5EF4-FFF2-40B4-BE49-F238E27FC236}">
                <a16:creationId xmlns:a16="http://schemas.microsoft.com/office/drawing/2014/main" id="{1257AF2F-FED9-134D-965D-9D9317616140}"/>
              </a:ext>
            </a:extLst>
          </p:cNvPr>
          <p:cNvSpPr>
            <a:spLocks noGrp="1"/>
          </p:cNvSpPr>
          <p:nvPr>
            <p:ph idx="1" hasCustomPrompt="1"/>
          </p:nvPr>
        </p:nvSpPr>
        <p:spPr>
          <a:xfrm>
            <a:off x="531436" y="3592892"/>
            <a:ext cx="5284800" cy="2360400"/>
          </a:xfrm>
          <a:prstGeom prst="rect">
            <a:avLst/>
          </a:prstGeom>
        </p:spPr>
        <p:txBody>
          <a:bodyPr vert="horz" lIns="0" tIns="0" rIns="0" bIns="0" rtlCol="0">
            <a:noAutofit/>
          </a:bodyPr>
          <a:lstStyle>
            <a:lvl1pPr marL="342900" indent="-342900">
              <a:lnSpc>
                <a:spcPct val="100000"/>
              </a:lnSpc>
              <a:spcAft>
                <a:spcPts val="600"/>
              </a:spcAft>
              <a:buClr>
                <a:schemeClr val="bg2"/>
              </a:buClr>
              <a:buFont typeface="Catamaran Regular" pitchFamily="2" charset="77"/>
              <a:buChar char="&gt;"/>
              <a:defRPr sz="1600" b="0">
                <a:solidFill>
                  <a:schemeClr val="tx1"/>
                </a:solidFill>
              </a:defRPr>
            </a:lvl1pPr>
            <a:lvl2pPr marL="720000" indent="-356400">
              <a:lnSpc>
                <a:spcPct val="100000"/>
              </a:lnSpc>
              <a:buClr>
                <a:schemeClr val="bg2"/>
              </a:buClr>
              <a:buFont typeface="Catamaran Medium" pitchFamily="2" charset="77"/>
              <a:buChar char="&gt;"/>
              <a:defRPr sz="1400" b="0">
                <a:solidFill>
                  <a:schemeClr val="tx1"/>
                </a:solidFill>
              </a:defRPr>
            </a:lvl2pPr>
            <a:lvl3pPr marL="1080000">
              <a:lnSpc>
                <a:spcPct val="100000"/>
              </a:lnSpc>
              <a:buClr>
                <a:schemeClr val="bg2"/>
              </a:buClr>
              <a:defRPr sz="1200">
                <a:solidFill>
                  <a:schemeClr val="tx1"/>
                </a:solidFill>
              </a:defRPr>
            </a:lvl3pPr>
            <a:lvl4pPr marL="1440000" indent="-356400">
              <a:lnSpc>
                <a:spcPct val="100000"/>
              </a:lnSpc>
              <a:buClr>
                <a:schemeClr val="bg2"/>
              </a:buClr>
              <a:defRPr sz="1000">
                <a:solidFill>
                  <a:schemeClr val="tx1"/>
                </a:solidFill>
              </a:defRPr>
            </a:lvl4pPr>
            <a:lvl5pPr>
              <a:lnSpc>
                <a:spcPct val="100000"/>
              </a:lnSpc>
              <a:defRPr/>
            </a:lvl5pPr>
            <a:lvl6pPr>
              <a:lnSpc>
                <a:spcPct val="100000"/>
              </a:lnSpc>
              <a:defRPr/>
            </a:lvl6pPr>
            <a:lvl7pPr>
              <a:lnSpc>
                <a:spcPct val="100000"/>
              </a:lnSpc>
              <a:defRPr/>
            </a:lvl7pPr>
            <a:lvl8pPr>
              <a:lnSpc>
                <a:spcPct val="100000"/>
              </a:lnSpc>
              <a:defRPr/>
            </a:lvl8pPr>
            <a:lvl9pPr>
              <a:lnSpc>
                <a:spcPct val="100000"/>
              </a:lnSpc>
              <a:defRPr/>
            </a:lvl9pPr>
          </a:lstStyle>
          <a:p>
            <a:pPr lvl="0"/>
            <a:r>
              <a:rPr lang="en-GB" dirty="0"/>
              <a:t>Bullet 16pt</a:t>
            </a:r>
          </a:p>
          <a:p>
            <a:pPr lvl="1"/>
            <a:r>
              <a:rPr lang="en-US" dirty="0"/>
              <a:t>Bullet 14pt</a:t>
            </a:r>
          </a:p>
          <a:p>
            <a:pPr lvl="2"/>
            <a:r>
              <a:rPr lang="en-US" dirty="0"/>
              <a:t>Bullet 12pt</a:t>
            </a:r>
          </a:p>
          <a:p>
            <a:pPr lvl="3"/>
            <a:r>
              <a:rPr lang="en-US" dirty="0"/>
              <a:t>Bullet 10pt</a:t>
            </a:r>
          </a:p>
        </p:txBody>
      </p:sp>
      <p:sp>
        <p:nvSpPr>
          <p:cNvPr id="2" name="Title 1">
            <a:extLst>
              <a:ext uri="{FF2B5EF4-FFF2-40B4-BE49-F238E27FC236}">
                <a16:creationId xmlns:a16="http://schemas.microsoft.com/office/drawing/2014/main" id="{70F9B0B5-50C1-E144-963E-FA8F119204F3}"/>
              </a:ext>
            </a:extLst>
          </p:cNvPr>
          <p:cNvSpPr>
            <a:spLocks noGrp="1"/>
          </p:cNvSpPr>
          <p:nvPr>
            <p:ph type="title" hasCustomPrompt="1"/>
          </p:nvPr>
        </p:nvSpPr>
        <p:spPr>
          <a:xfrm>
            <a:off x="524887" y="882000"/>
            <a:ext cx="5284800" cy="946253"/>
          </a:xfrm>
          <a:prstGeom prst="rect">
            <a:avLst/>
          </a:prstGeom>
        </p:spPr>
        <p:txBody>
          <a:bodyPr/>
          <a:lstStyle/>
          <a:p>
            <a:r>
              <a:rPr lang="en-GB" dirty="0"/>
              <a:t>HEADING 32PT ODIS MI, SIT ANDE MODITIO</a:t>
            </a:r>
            <a:endParaRPr lang="en-US" dirty="0"/>
          </a:p>
        </p:txBody>
      </p:sp>
      <p:sp>
        <p:nvSpPr>
          <p:cNvPr id="22" name="Text Placeholder 20">
            <a:extLst>
              <a:ext uri="{FF2B5EF4-FFF2-40B4-BE49-F238E27FC236}">
                <a16:creationId xmlns:a16="http://schemas.microsoft.com/office/drawing/2014/main" id="{9D66D0F0-97D4-094E-9AC6-22713AB168F4}"/>
              </a:ext>
            </a:extLst>
          </p:cNvPr>
          <p:cNvSpPr>
            <a:spLocks noGrp="1"/>
          </p:cNvSpPr>
          <p:nvPr>
            <p:ph type="body" sz="quarter" idx="13" hasCustomPrompt="1"/>
          </p:nvPr>
        </p:nvSpPr>
        <p:spPr>
          <a:xfrm>
            <a:off x="898902" y="2184023"/>
            <a:ext cx="4910400" cy="1081087"/>
          </a:xfrm>
        </p:spPr>
        <p:txBody>
          <a:bodyPr anchor="ctr">
            <a:noAutofit/>
          </a:bodyPr>
          <a:lstStyle>
            <a:lvl1pPr algn="l">
              <a:lnSpc>
                <a:spcPct val="100000"/>
              </a:lnSpc>
              <a:spcAft>
                <a:spcPts val="0"/>
              </a:spcAft>
              <a:defRPr sz="2200" b="0" i="0">
                <a:solidFill>
                  <a:schemeClr val="tx1"/>
                </a:solidFill>
                <a:latin typeface="Catamaran" pitchFamily="2" charset="77"/>
                <a:cs typeface="Catamaran" pitchFamily="2" charset="77"/>
              </a:defRPr>
            </a:lvl1pPr>
          </a:lstStyle>
          <a:p>
            <a:pPr lvl="0"/>
            <a:r>
              <a:rPr lang="en-GB" dirty="0"/>
              <a:t>Standfirst 22pt </a:t>
            </a:r>
            <a:r>
              <a:rPr lang="en-GB" dirty="0" err="1"/>
              <a:t>Niate</a:t>
            </a:r>
            <a:r>
              <a:rPr lang="en-GB" dirty="0"/>
              <a:t> vit, </a:t>
            </a:r>
            <a:r>
              <a:rPr lang="en-GB" dirty="0" err="1"/>
              <a:t>nimil</a:t>
            </a:r>
            <a:r>
              <a:rPr lang="en-GB" dirty="0"/>
              <a:t> </a:t>
            </a:r>
            <a:r>
              <a:rPr lang="en-GB" dirty="0" err="1"/>
              <a:t>molor</a:t>
            </a:r>
            <a:r>
              <a:rPr lang="en-GB" dirty="0"/>
              <a:t> </a:t>
            </a:r>
            <a:r>
              <a:rPr lang="en-GB" dirty="0" err="1"/>
              <a:t>autem</a:t>
            </a:r>
            <a:r>
              <a:rPr lang="en-GB" dirty="0"/>
              <a:t> </a:t>
            </a:r>
            <a:r>
              <a:rPr lang="en-GB" dirty="0" err="1"/>
              <a:t>etur</a:t>
            </a:r>
            <a:r>
              <a:rPr lang="en-GB" dirty="0"/>
              <a:t> </a:t>
            </a:r>
            <a:r>
              <a:rPr lang="en-GB" dirty="0" err="1"/>
              <a:t>aut</a:t>
            </a:r>
            <a:r>
              <a:rPr lang="en-GB" dirty="0"/>
              <a:t> </a:t>
            </a:r>
            <a:r>
              <a:rPr lang="en-GB" dirty="0" err="1"/>
              <a:t>plit</a:t>
            </a:r>
            <a:r>
              <a:rPr lang="en-GB" dirty="0"/>
              <a:t> </a:t>
            </a:r>
            <a:r>
              <a:rPr lang="en-GB" dirty="0" err="1"/>
              <a:t>repratibus</a:t>
            </a:r>
            <a:r>
              <a:rPr lang="en-GB" dirty="0"/>
              <a:t> </a:t>
            </a:r>
            <a:r>
              <a:rPr lang="en-GB" dirty="0" err="1"/>
              <a:t>idest</a:t>
            </a:r>
            <a:r>
              <a:rPr lang="en-GB" dirty="0"/>
              <a:t> </a:t>
            </a:r>
            <a:r>
              <a:rPr lang="en-GB" dirty="0" err="1"/>
              <a:t>landit</a:t>
            </a:r>
            <a:r>
              <a:rPr lang="en-GB" dirty="0"/>
              <a:t> </a:t>
            </a:r>
            <a:r>
              <a:rPr lang="en-GB" dirty="0" err="1"/>
              <a:t>quam</a:t>
            </a:r>
            <a:r>
              <a:rPr lang="en-GB" dirty="0"/>
              <a:t> </a:t>
            </a:r>
            <a:r>
              <a:rPr lang="en-GB" dirty="0" err="1"/>
              <a:t>dolorecerum</a:t>
            </a:r>
            <a:r>
              <a:rPr lang="en-GB" dirty="0"/>
              <a:t>.</a:t>
            </a:r>
            <a:endParaRPr lang="en-US" dirty="0"/>
          </a:p>
        </p:txBody>
      </p:sp>
      <p:sp>
        <p:nvSpPr>
          <p:cNvPr id="7" name="Rectangle 6">
            <a:extLst>
              <a:ext uri="{FF2B5EF4-FFF2-40B4-BE49-F238E27FC236}">
                <a16:creationId xmlns:a16="http://schemas.microsoft.com/office/drawing/2014/main" id="{FAC47E2E-01CB-E44B-B731-233E4AC7DE92}"/>
              </a:ext>
            </a:extLst>
          </p:cNvPr>
          <p:cNvSpPr/>
          <p:nvPr/>
        </p:nvSpPr>
        <p:spPr>
          <a:xfrm>
            <a:off x="531436" y="2168525"/>
            <a:ext cx="72000" cy="108108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 name="Rectangle 16">
            <a:extLst>
              <a:ext uri="{FF2B5EF4-FFF2-40B4-BE49-F238E27FC236}">
                <a16:creationId xmlns:a16="http://schemas.microsoft.com/office/drawing/2014/main" id="{67CC5AE1-9869-425F-9A60-84E62DEC9FEE}"/>
              </a:ext>
            </a:extLst>
          </p:cNvPr>
          <p:cNvSpPr/>
          <p:nvPr/>
        </p:nvSpPr>
        <p:spPr>
          <a:xfrm>
            <a:off x="531436" y="2168525"/>
            <a:ext cx="72000" cy="108108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9" name="Picture Placeholder 7">
            <a:extLst>
              <a:ext uri="{FF2B5EF4-FFF2-40B4-BE49-F238E27FC236}">
                <a16:creationId xmlns:a16="http://schemas.microsoft.com/office/drawing/2014/main" id="{3F34A12E-2FFE-8A48-928C-2B3F99BB596E}"/>
              </a:ext>
            </a:extLst>
          </p:cNvPr>
          <p:cNvSpPr>
            <a:spLocks noGrp="1" noChangeAspect="1"/>
          </p:cNvSpPr>
          <p:nvPr>
            <p:ph type="pic" sz="quarter" idx="60" hasCustomPrompt="1"/>
          </p:nvPr>
        </p:nvSpPr>
        <p:spPr>
          <a:xfrm>
            <a:off x="6336000" y="882547"/>
            <a:ext cx="5305138" cy="5070744"/>
          </a:xfrm>
        </p:spPr>
        <p:txBody>
          <a:bodyPr/>
          <a:lstStyle>
            <a:lvl1pPr marL="0" marR="0" indent="0" algn="l" defTabSz="914400" rtl="0" eaLnBrk="1" fontAlgn="auto" latinLnBrk="0" hangingPunct="1">
              <a:lnSpc>
                <a:spcPct val="100000"/>
              </a:lnSpc>
              <a:spcBef>
                <a:spcPts val="0"/>
              </a:spcBef>
              <a:spcAft>
                <a:spcPts val="1200"/>
              </a:spcAft>
              <a:buClrTx/>
              <a:buSzTx/>
              <a:buFont typeface="Arial" panose="020B0604020202020204" pitchFamily="34" charset="0"/>
              <a:buNone/>
              <a:tabLst/>
              <a:defRPr/>
            </a:lvl1pPr>
          </a:lstStyle>
          <a:p>
            <a:pPr marL="0" marR="0" lvl="0" indent="0" algn="l" defTabSz="914400" rtl="0" eaLnBrk="1" fontAlgn="auto" latinLnBrk="0" hangingPunct="1">
              <a:lnSpc>
                <a:spcPct val="100000"/>
              </a:lnSpc>
              <a:spcBef>
                <a:spcPts val="0"/>
              </a:spcBef>
              <a:spcAft>
                <a:spcPts val="1200"/>
              </a:spcAft>
              <a:buClrTx/>
              <a:buSzTx/>
              <a:buFont typeface="Arial" panose="020B0604020202020204" pitchFamily="34" charset="0"/>
              <a:buNone/>
              <a:tabLst/>
              <a:defRPr/>
            </a:pPr>
            <a:r>
              <a:rPr lang="en-US" dirty="0"/>
              <a:t>Insert Picture &gt; Picture from File…</a:t>
            </a:r>
          </a:p>
        </p:txBody>
      </p:sp>
      <p:sp>
        <p:nvSpPr>
          <p:cNvPr id="10" name="Slide Number Placeholder 2">
            <a:extLst>
              <a:ext uri="{FF2B5EF4-FFF2-40B4-BE49-F238E27FC236}">
                <a16:creationId xmlns:a16="http://schemas.microsoft.com/office/drawing/2014/main" id="{5DE9123C-4583-AD4B-A6A0-177C44EBFA7B}"/>
              </a:ext>
            </a:extLst>
          </p:cNvPr>
          <p:cNvSpPr>
            <a:spLocks noGrp="1"/>
          </p:cNvSpPr>
          <p:nvPr>
            <p:ph type="sldNum" sz="quarter" idx="10"/>
          </p:nvPr>
        </p:nvSpPr>
        <p:spPr>
          <a:xfrm>
            <a:off x="10254343" y="6492875"/>
            <a:ext cx="1386795" cy="161998"/>
          </a:xfrm>
        </p:spPr>
        <p:txBody>
          <a:bodyPr/>
          <a:lstStyle/>
          <a:p>
            <a:fld id="{826DDBE9-9F3C-4619-BE63-5F1F6BB637C8}" type="slidenum">
              <a:rPr lang="en-GB" smtClean="0"/>
              <a:t>‹#›</a:t>
            </a:fld>
            <a:endParaRPr lang="en-GB"/>
          </a:p>
        </p:txBody>
      </p:sp>
      <p:sp>
        <p:nvSpPr>
          <p:cNvPr id="11" name="Footer Placeholder 5">
            <a:extLst>
              <a:ext uri="{FF2B5EF4-FFF2-40B4-BE49-F238E27FC236}">
                <a16:creationId xmlns:a16="http://schemas.microsoft.com/office/drawing/2014/main" id="{520A94B9-0145-14E5-FFD6-56F234F59A47}"/>
              </a:ext>
            </a:extLst>
          </p:cNvPr>
          <p:cNvSpPr>
            <a:spLocks noGrp="1"/>
          </p:cNvSpPr>
          <p:nvPr>
            <p:ph type="ftr" sz="quarter" idx="3"/>
          </p:nvPr>
        </p:nvSpPr>
        <p:spPr>
          <a:xfrm>
            <a:off x="524886" y="6492875"/>
            <a:ext cx="1097540" cy="171907"/>
          </a:xfrm>
          <a:prstGeom prst="rect">
            <a:avLst/>
          </a:prstGeom>
        </p:spPr>
        <p:txBody>
          <a:bodyPr vert="horz" lIns="0" tIns="0" rIns="0" bIns="0" rtlCol="0" anchor="ctr"/>
          <a:lstStyle>
            <a:lvl1pPr algn="l">
              <a:defRPr sz="800">
                <a:solidFill>
                  <a:schemeClr val="bg2"/>
                </a:solidFill>
              </a:defRPr>
            </a:lvl1pPr>
          </a:lstStyle>
          <a:p>
            <a:endParaRPr lang="en-GB"/>
          </a:p>
        </p:txBody>
      </p:sp>
    </p:spTree>
    <p:extLst>
      <p:ext uri="{BB962C8B-B14F-4D97-AF65-F5344CB8AC3E}">
        <p14:creationId xmlns:p14="http://schemas.microsoft.com/office/powerpoint/2010/main" val="140816059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pos="4634">
          <p15:clr>
            <a:srgbClr val="FBAE40"/>
          </p15:clr>
        </p15:guide>
        <p15:guide id="2" pos="5314">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ext and Image - Layout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41F3CF-0DAF-2F46-AD15-21CF0BFFF4E9}"/>
              </a:ext>
            </a:extLst>
          </p:cNvPr>
          <p:cNvSpPr>
            <a:spLocks noGrp="1"/>
          </p:cNvSpPr>
          <p:nvPr>
            <p:ph type="title" hasCustomPrompt="1"/>
          </p:nvPr>
        </p:nvSpPr>
        <p:spPr>
          <a:xfrm>
            <a:off x="524887" y="882547"/>
            <a:ext cx="5284800" cy="946253"/>
          </a:xfrm>
        </p:spPr>
        <p:txBody>
          <a:bodyPr/>
          <a:lstStyle/>
          <a:p>
            <a:r>
              <a:rPr lang="en-GB" dirty="0"/>
              <a:t>HEADING 32PT ODIS MI, SIT ANDE MODITIO</a:t>
            </a:r>
            <a:endParaRPr lang="en-US" dirty="0"/>
          </a:p>
        </p:txBody>
      </p:sp>
      <p:sp>
        <p:nvSpPr>
          <p:cNvPr id="3" name="Slide Number Placeholder 2">
            <a:extLst>
              <a:ext uri="{FF2B5EF4-FFF2-40B4-BE49-F238E27FC236}">
                <a16:creationId xmlns:a16="http://schemas.microsoft.com/office/drawing/2014/main" id="{29590AFA-A09D-CE42-B5C5-6E12D40571D6}"/>
              </a:ext>
            </a:extLst>
          </p:cNvPr>
          <p:cNvSpPr>
            <a:spLocks noGrp="1"/>
          </p:cNvSpPr>
          <p:nvPr>
            <p:ph type="sldNum" sz="quarter" idx="10"/>
          </p:nvPr>
        </p:nvSpPr>
        <p:spPr/>
        <p:txBody>
          <a:bodyPr/>
          <a:lstStyle/>
          <a:p>
            <a:fld id="{826DDBE9-9F3C-4619-BE63-5F1F6BB637C8}" type="slidenum">
              <a:rPr lang="en-GB" smtClean="0"/>
              <a:t>‹#›</a:t>
            </a:fld>
            <a:endParaRPr lang="en-GB"/>
          </a:p>
        </p:txBody>
      </p:sp>
      <p:sp>
        <p:nvSpPr>
          <p:cNvPr id="6" name="Content Placeholder 4">
            <a:extLst>
              <a:ext uri="{FF2B5EF4-FFF2-40B4-BE49-F238E27FC236}">
                <a16:creationId xmlns:a16="http://schemas.microsoft.com/office/drawing/2014/main" id="{A901FB45-EDA4-014B-9D68-DC652519D005}"/>
              </a:ext>
            </a:extLst>
          </p:cNvPr>
          <p:cNvSpPr>
            <a:spLocks noGrp="1"/>
          </p:cNvSpPr>
          <p:nvPr>
            <p:ph sz="quarter" idx="27" hasCustomPrompt="1"/>
          </p:nvPr>
        </p:nvSpPr>
        <p:spPr>
          <a:xfrm>
            <a:off x="524887" y="2210223"/>
            <a:ext cx="5282563" cy="323473"/>
          </a:xfrm>
        </p:spPr>
        <p:txBody>
          <a:bodyPr/>
          <a:lstStyle>
            <a:lvl1pPr>
              <a:defRPr sz="1800" b="1">
                <a:solidFill>
                  <a:schemeClr val="accent3"/>
                </a:solidFill>
              </a:defRPr>
            </a:lvl1pPr>
            <a:lvl2pPr>
              <a:defRPr b="0">
                <a:solidFill>
                  <a:schemeClr val="tx1"/>
                </a:solidFill>
              </a:defRPr>
            </a:lvl2pPr>
            <a:lvl3pPr marL="285750" indent="-285750">
              <a:buClr>
                <a:schemeClr val="accent3"/>
              </a:buClr>
              <a:buChar char="&gt;"/>
              <a:defRPr/>
            </a:lvl3pPr>
            <a:lvl4pPr marL="342900" indent="-342900">
              <a:buFont typeface="+mj-lt"/>
              <a:buAutoNum type="arabicPeriod"/>
              <a:defRPr/>
            </a:lvl4pPr>
            <a:lvl5pPr marL="0" marR="0" indent="0" algn="l" defTabSz="914400" rtl="0" eaLnBrk="1" fontAlgn="auto" latinLnBrk="0" hangingPunct="1">
              <a:lnSpc>
                <a:spcPct val="100000"/>
              </a:lnSpc>
              <a:spcBef>
                <a:spcPts val="0"/>
              </a:spcBef>
              <a:spcAft>
                <a:spcPts val="600"/>
              </a:spcAft>
              <a:buClr>
                <a:schemeClr val="accent3"/>
              </a:buClr>
              <a:buSzTx/>
              <a:buFont typeface="+mj-lt"/>
              <a:buNone/>
              <a:tabLst/>
              <a:defRPr sz="1600"/>
            </a:lvl5pPr>
            <a:lvl6pPr marL="298450" indent="-285750">
              <a:buChar char="&gt;"/>
              <a:defRPr/>
            </a:lvl6pPr>
            <a:lvl7pPr marL="357188" indent="-342900">
              <a:buFont typeface="+mj-lt"/>
              <a:buAutoNum type="arabicPeriod"/>
              <a:defRPr/>
            </a:lvl7pPr>
            <a:lvl8pPr marL="14287" indent="0">
              <a:buNone/>
              <a:defRPr sz="1400"/>
            </a:lvl8pPr>
          </a:lstStyle>
          <a:p>
            <a:pPr lvl="0"/>
            <a:r>
              <a:rPr lang="en-GB" dirty="0"/>
              <a:t>Subheading 18pt</a:t>
            </a:r>
            <a:endParaRPr lang="en-US" dirty="0"/>
          </a:p>
        </p:txBody>
      </p:sp>
      <p:sp>
        <p:nvSpPr>
          <p:cNvPr id="12" name="Picture Placeholder 7">
            <a:extLst>
              <a:ext uri="{FF2B5EF4-FFF2-40B4-BE49-F238E27FC236}">
                <a16:creationId xmlns:a16="http://schemas.microsoft.com/office/drawing/2014/main" id="{34CA963C-C71D-3441-8427-95C20F9D18B2}"/>
              </a:ext>
            </a:extLst>
          </p:cNvPr>
          <p:cNvSpPr>
            <a:spLocks noGrp="1"/>
          </p:cNvSpPr>
          <p:nvPr>
            <p:ph type="pic" sz="quarter" idx="60" hasCustomPrompt="1"/>
          </p:nvPr>
        </p:nvSpPr>
        <p:spPr>
          <a:xfrm>
            <a:off x="6357600" y="882547"/>
            <a:ext cx="5284800" cy="5070744"/>
          </a:xfrm>
        </p:spPr>
        <p:txBody>
          <a:bodyPr/>
          <a:lstStyle>
            <a:lvl1pPr marL="0" marR="0" indent="0" algn="l" defTabSz="914400" rtl="0" eaLnBrk="1" fontAlgn="auto" latinLnBrk="0" hangingPunct="1">
              <a:lnSpc>
                <a:spcPct val="100000"/>
              </a:lnSpc>
              <a:spcBef>
                <a:spcPts val="0"/>
              </a:spcBef>
              <a:spcAft>
                <a:spcPts val="1200"/>
              </a:spcAft>
              <a:buClrTx/>
              <a:buSzTx/>
              <a:buFont typeface="Arial" panose="020B0604020202020204" pitchFamily="34" charset="0"/>
              <a:buNone/>
              <a:tabLst/>
              <a:defRPr/>
            </a:lvl1pPr>
          </a:lstStyle>
          <a:p>
            <a:pPr marL="0" marR="0" lvl="0" indent="0" algn="l" defTabSz="914400" rtl="0" eaLnBrk="1" fontAlgn="auto" latinLnBrk="0" hangingPunct="1">
              <a:lnSpc>
                <a:spcPct val="100000"/>
              </a:lnSpc>
              <a:spcBef>
                <a:spcPts val="0"/>
              </a:spcBef>
              <a:spcAft>
                <a:spcPts val="1200"/>
              </a:spcAft>
              <a:buClrTx/>
              <a:buSzTx/>
              <a:buFont typeface="Arial" panose="020B0604020202020204" pitchFamily="34" charset="0"/>
              <a:buNone/>
              <a:tabLst/>
              <a:defRPr/>
            </a:pPr>
            <a:r>
              <a:rPr lang="en-US" dirty="0"/>
              <a:t>Insert Picture &gt; Picture from File…</a:t>
            </a:r>
          </a:p>
        </p:txBody>
      </p:sp>
      <p:sp>
        <p:nvSpPr>
          <p:cNvPr id="10" name="Text Placeholder 27">
            <a:extLst>
              <a:ext uri="{FF2B5EF4-FFF2-40B4-BE49-F238E27FC236}">
                <a16:creationId xmlns:a16="http://schemas.microsoft.com/office/drawing/2014/main" id="{4DFF24E8-FDF0-874B-8C3A-A6070003902F}"/>
              </a:ext>
            </a:extLst>
          </p:cNvPr>
          <p:cNvSpPr>
            <a:spLocks noGrp="1"/>
          </p:cNvSpPr>
          <p:nvPr>
            <p:ph idx="1" hasCustomPrompt="1"/>
          </p:nvPr>
        </p:nvSpPr>
        <p:spPr>
          <a:xfrm>
            <a:off x="524887" y="2704254"/>
            <a:ext cx="5284800" cy="3249037"/>
          </a:xfrm>
          <a:prstGeom prst="rect">
            <a:avLst/>
          </a:prstGeom>
        </p:spPr>
        <p:txBody>
          <a:bodyPr vert="horz" lIns="0" tIns="0" rIns="0" bIns="0" rtlCol="0">
            <a:noAutofit/>
          </a:bodyPr>
          <a:lstStyle>
            <a:lvl1pPr marL="342900" indent="-342900">
              <a:lnSpc>
                <a:spcPct val="100000"/>
              </a:lnSpc>
              <a:spcAft>
                <a:spcPts val="600"/>
              </a:spcAft>
              <a:buClr>
                <a:schemeClr val="bg2"/>
              </a:buClr>
              <a:buFont typeface="Catamaran Regular" pitchFamily="2" charset="77"/>
              <a:buChar char="&gt;"/>
              <a:defRPr sz="1600" b="0">
                <a:solidFill>
                  <a:schemeClr val="tx1"/>
                </a:solidFill>
              </a:defRPr>
            </a:lvl1pPr>
            <a:lvl2pPr marL="720000" indent="-356400">
              <a:lnSpc>
                <a:spcPct val="100000"/>
              </a:lnSpc>
              <a:buClr>
                <a:schemeClr val="bg2"/>
              </a:buClr>
              <a:buFont typeface="Catamaran Medium" pitchFamily="2" charset="77"/>
              <a:buChar char="&gt;"/>
              <a:defRPr sz="1400" b="0">
                <a:solidFill>
                  <a:schemeClr val="tx1"/>
                </a:solidFill>
              </a:defRPr>
            </a:lvl2pPr>
            <a:lvl3pPr marL="1080000">
              <a:lnSpc>
                <a:spcPct val="100000"/>
              </a:lnSpc>
              <a:buClr>
                <a:schemeClr val="bg2"/>
              </a:buClr>
              <a:defRPr sz="1200" b="0">
                <a:solidFill>
                  <a:schemeClr val="tx1"/>
                </a:solidFill>
              </a:defRPr>
            </a:lvl3pPr>
            <a:lvl4pPr marL="1440000" indent="-356400">
              <a:lnSpc>
                <a:spcPct val="100000"/>
              </a:lnSpc>
              <a:buClr>
                <a:schemeClr val="bg2"/>
              </a:buClr>
              <a:defRPr sz="1000" b="0">
                <a:solidFill>
                  <a:schemeClr val="tx1"/>
                </a:solidFill>
              </a:defRPr>
            </a:lvl4pPr>
            <a:lvl5pPr>
              <a:lnSpc>
                <a:spcPct val="100000"/>
              </a:lnSpc>
              <a:defRPr/>
            </a:lvl5pPr>
            <a:lvl6pPr>
              <a:lnSpc>
                <a:spcPct val="100000"/>
              </a:lnSpc>
              <a:defRPr/>
            </a:lvl6pPr>
            <a:lvl7pPr>
              <a:lnSpc>
                <a:spcPct val="100000"/>
              </a:lnSpc>
              <a:defRPr/>
            </a:lvl7pPr>
            <a:lvl8pPr>
              <a:lnSpc>
                <a:spcPct val="100000"/>
              </a:lnSpc>
              <a:defRPr/>
            </a:lvl8pPr>
            <a:lvl9pPr>
              <a:lnSpc>
                <a:spcPct val="100000"/>
              </a:lnSpc>
              <a:defRPr/>
            </a:lvl9pPr>
          </a:lstStyle>
          <a:p>
            <a:pPr lvl="0"/>
            <a:r>
              <a:rPr lang="en-GB" dirty="0"/>
              <a:t>Bullet 16pt</a:t>
            </a:r>
          </a:p>
          <a:p>
            <a:pPr lvl="1"/>
            <a:r>
              <a:rPr lang="en-US" dirty="0"/>
              <a:t>Bullet 14pt</a:t>
            </a:r>
          </a:p>
          <a:p>
            <a:pPr lvl="2"/>
            <a:r>
              <a:rPr lang="en-US" dirty="0"/>
              <a:t>Bullet 12pt</a:t>
            </a:r>
          </a:p>
          <a:p>
            <a:pPr lvl="3"/>
            <a:r>
              <a:rPr lang="en-US" dirty="0"/>
              <a:t>Bullet 10pt</a:t>
            </a:r>
          </a:p>
        </p:txBody>
      </p:sp>
      <p:sp>
        <p:nvSpPr>
          <p:cNvPr id="8" name="Footer Placeholder 5">
            <a:extLst>
              <a:ext uri="{FF2B5EF4-FFF2-40B4-BE49-F238E27FC236}">
                <a16:creationId xmlns:a16="http://schemas.microsoft.com/office/drawing/2014/main" id="{A5DA5C5C-4934-B210-EE23-929D0BEA6857}"/>
              </a:ext>
            </a:extLst>
          </p:cNvPr>
          <p:cNvSpPr>
            <a:spLocks noGrp="1"/>
          </p:cNvSpPr>
          <p:nvPr>
            <p:ph type="ftr" sz="quarter" idx="3"/>
          </p:nvPr>
        </p:nvSpPr>
        <p:spPr>
          <a:xfrm>
            <a:off x="524886" y="6492875"/>
            <a:ext cx="1097540" cy="171907"/>
          </a:xfrm>
          <a:prstGeom prst="rect">
            <a:avLst/>
          </a:prstGeom>
        </p:spPr>
        <p:txBody>
          <a:bodyPr vert="horz" lIns="0" tIns="0" rIns="0" bIns="0" rtlCol="0" anchor="ctr"/>
          <a:lstStyle>
            <a:lvl1pPr algn="l">
              <a:defRPr sz="800">
                <a:solidFill>
                  <a:schemeClr val="bg2"/>
                </a:solidFill>
              </a:defRPr>
            </a:lvl1pPr>
          </a:lstStyle>
          <a:p>
            <a:endParaRPr lang="en-GB"/>
          </a:p>
        </p:txBody>
      </p:sp>
    </p:spTree>
    <p:extLst>
      <p:ext uri="{BB962C8B-B14F-4D97-AF65-F5344CB8AC3E}">
        <p14:creationId xmlns:p14="http://schemas.microsoft.com/office/powerpoint/2010/main" val="209191805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ext and Image - Layout 4">
    <p:spTree>
      <p:nvGrpSpPr>
        <p:cNvPr id="1" name=""/>
        <p:cNvGrpSpPr/>
        <p:nvPr/>
      </p:nvGrpSpPr>
      <p:grpSpPr>
        <a:xfrm>
          <a:off x="0" y="0"/>
          <a:ext cx="0" cy="0"/>
          <a:chOff x="0" y="0"/>
          <a:chExt cx="0" cy="0"/>
        </a:xfrm>
      </p:grpSpPr>
      <p:sp>
        <p:nvSpPr>
          <p:cNvPr id="28" name="Text Placeholder 27">
            <a:extLst>
              <a:ext uri="{FF2B5EF4-FFF2-40B4-BE49-F238E27FC236}">
                <a16:creationId xmlns:a16="http://schemas.microsoft.com/office/drawing/2014/main" id="{1257AF2F-FED9-134D-965D-9D9317616140}"/>
              </a:ext>
            </a:extLst>
          </p:cNvPr>
          <p:cNvSpPr>
            <a:spLocks noGrp="1"/>
          </p:cNvSpPr>
          <p:nvPr>
            <p:ph idx="1" hasCustomPrompt="1"/>
          </p:nvPr>
        </p:nvSpPr>
        <p:spPr>
          <a:xfrm>
            <a:off x="531436" y="2184023"/>
            <a:ext cx="6829200" cy="3769269"/>
          </a:xfrm>
          <a:prstGeom prst="rect">
            <a:avLst/>
          </a:prstGeom>
        </p:spPr>
        <p:txBody>
          <a:bodyPr vert="horz" lIns="0" tIns="0" rIns="0" bIns="0" rtlCol="0">
            <a:noAutofit/>
          </a:bodyPr>
          <a:lstStyle>
            <a:lvl1pPr marL="342900" indent="-342900">
              <a:lnSpc>
                <a:spcPct val="100000"/>
              </a:lnSpc>
              <a:spcAft>
                <a:spcPts val="600"/>
              </a:spcAft>
              <a:buClr>
                <a:schemeClr val="bg2"/>
              </a:buClr>
              <a:buFont typeface="Catamaran Regular" pitchFamily="2" charset="77"/>
              <a:buChar char="&gt;"/>
              <a:defRPr sz="1600" b="0">
                <a:solidFill>
                  <a:schemeClr val="tx1"/>
                </a:solidFill>
              </a:defRPr>
            </a:lvl1pPr>
            <a:lvl2pPr marL="720000" indent="-356400">
              <a:lnSpc>
                <a:spcPct val="100000"/>
              </a:lnSpc>
              <a:buClr>
                <a:schemeClr val="bg2"/>
              </a:buClr>
              <a:buFont typeface="Catamaran Medium" pitchFamily="2" charset="77"/>
              <a:buChar char="&gt;"/>
              <a:defRPr sz="1400" b="0">
                <a:solidFill>
                  <a:schemeClr val="tx1"/>
                </a:solidFill>
              </a:defRPr>
            </a:lvl2pPr>
            <a:lvl3pPr marL="1080000">
              <a:lnSpc>
                <a:spcPct val="100000"/>
              </a:lnSpc>
              <a:buClr>
                <a:schemeClr val="bg2"/>
              </a:buClr>
              <a:defRPr sz="1200">
                <a:solidFill>
                  <a:schemeClr val="tx1"/>
                </a:solidFill>
              </a:defRPr>
            </a:lvl3pPr>
            <a:lvl4pPr marL="1440000" indent="-356400">
              <a:lnSpc>
                <a:spcPct val="100000"/>
              </a:lnSpc>
              <a:buClr>
                <a:schemeClr val="bg2"/>
              </a:buClr>
              <a:defRPr sz="1000">
                <a:solidFill>
                  <a:schemeClr val="tx1"/>
                </a:solidFill>
              </a:defRPr>
            </a:lvl4pPr>
            <a:lvl5pPr>
              <a:lnSpc>
                <a:spcPct val="100000"/>
              </a:lnSpc>
              <a:defRPr/>
            </a:lvl5pPr>
            <a:lvl6pPr>
              <a:lnSpc>
                <a:spcPct val="100000"/>
              </a:lnSpc>
              <a:defRPr/>
            </a:lvl6pPr>
            <a:lvl7pPr>
              <a:lnSpc>
                <a:spcPct val="100000"/>
              </a:lnSpc>
              <a:defRPr/>
            </a:lvl7pPr>
            <a:lvl8pPr>
              <a:lnSpc>
                <a:spcPct val="100000"/>
              </a:lnSpc>
              <a:defRPr/>
            </a:lvl8pPr>
            <a:lvl9pPr>
              <a:lnSpc>
                <a:spcPct val="100000"/>
              </a:lnSpc>
              <a:defRPr/>
            </a:lvl9pPr>
          </a:lstStyle>
          <a:p>
            <a:pPr lvl="0"/>
            <a:r>
              <a:rPr lang="en-GB" dirty="0"/>
              <a:t>Bullet 16pt</a:t>
            </a:r>
          </a:p>
          <a:p>
            <a:pPr lvl="1"/>
            <a:r>
              <a:rPr lang="en-US" dirty="0"/>
              <a:t>Bullet 14pt</a:t>
            </a:r>
          </a:p>
          <a:p>
            <a:pPr lvl="2"/>
            <a:r>
              <a:rPr lang="en-US" dirty="0"/>
              <a:t>Bullet 12pt</a:t>
            </a:r>
          </a:p>
          <a:p>
            <a:pPr lvl="3"/>
            <a:r>
              <a:rPr lang="en-US" dirty="0"/>
              <a:t>Bullet 10pt</a:t>
            </a:r>
          </a:p>
        </p:txBody>
      </p:sp>
      <p:sp>
        <p:nvSpPr>
          <p:cNvPr id="31" name="Picture Placeholder 33">
            <a:extLst>
              <a:ext uri="{FF2B5EF4-FFF2-40B4-BE49-F238E27FC236}">
                <a16:creationId xmlns:a16="http://schemas.microsoft.com/office/drawing/2014/main" id="{BEC07A0F-CC71-3848-87F6-3D3A79BD87CA}"/>
              </a:ext>
            </a:extLst>
          </p:cNvPr>
          <p:cNvSpPr>
            <a:spLocks noGrp="1"/>
          </p:cNvSpPr>
          <p:nvPr>
            <p:ph type="pic" sz="quarter" idx="18" hasCustomPrompt="1"/>
          </p:nvPr>
        </p:nvSpPr>
        <p:spPr>
          <a:xfrm>
            <a:off x="7896225" y="0"/>
            <a:ext cx="4295775" cy="6858000"/>
          </a:xfrm>
          <a:custGeom>
            <a:avLst/>
            <a:gdLst>
              <a:gd name="connsiteX0" fmla="*/ 981 w 4295775"/>
              <a:gd name="connsiteY0" fmla="*/ 6311900 h 6858000"/>
              <a:gd name="connsiteX1" fmla="*/ 981 w 4295775"/>
              <a:gd name="connsiteY1" fmla="*/ 6329900 h 6858000"/>
              <a:gd name="connsiteX2" fmla="*/ 3744981 w 4295775"/>
              <a:gd name="connsiteY2" fmla="*/ 6329900 h 6858000"/>
              <a:gd name="connsiteX3" fmla="*/ 3744981 w 4295775"/>
              <a:gd name="connsiteY3" fmla="*/ 6311900 h 6858000"/>
              <a:gd name="connsiteX4" fmla="*/ 0 w 4295775"/>
              <a:gd name="connsiteY4" fmla="*/ 0 h 6858000"/>
              <a:gd name="connsiteX5" fmla="*/ 4295775 w 4295775"/>
              <a:gd name="connsiteY5" fmla="*/ 0 h 6858000"/>
              <a:gd name="connsiteX6" fmla="*/ 4295775 w 4295775"/>
              <a:gd name="connsiteY6" fmla="*/ 6858000 h 6858000"/>
              <a:gd name="connsiteX7" fmla="*/ 0 w 4295775"/>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95775" h="6858000">
                <a:moveTo>
                  <a:pt x="981" y="6311900"/>
                </a:moveTo>
                <a:lnTo>
                  <a:pt x="981" y="6329900"/>
                </a:lnTo>
                <a:lnTo>
                  <a:pt x="3744981" y="6329900"/>
                </a:lnTo>
                <a:lnTo>
                  <a:pt x="3744981" y="6311900"/>
                </a:lnTo>
                <a:close/>
                <a:moveTo>
                  <a:pt x="0" y="0"/>
                </a:moveTo>
                <a:lnTo>
                  <a:pt x="4295775" y="0"/>
                </a:lnTo>
                <a:lnTo>
                  <a:pt x="4295775" y="6858000"/>
                </a:lnTo>
                <a:lnTo>
                  <a:pt x="0" y="6858000"/>
                </a:lnTo>
                <a:close/>
              </a:path>
            </a:pathLst>
          </a:custGeom>
          <a:solidFill>
            <a:srgbClr val="C8C8C8"/>
          </a:solidFill>
        </p:spPr>
        <p:txBody>
          <a:bodyPr wrap="square" lIns="503999" tIns="900000" rIns="503998" bIns="503998">
            <a:no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800"/>
            </a:lvl1pPr>
          </a:lstStyle>
          <a:p>
            <a:pPr marL="0" marR="0" lvl="0" indent="0" algn="l" defTabSz="914400" rtl="0" eaLnBrk="1" fontAlgn="auto" latinLnBrk="0" hangingPunct="1">
              <a:lnSpc>
                <a:spcPct val="80000"/>
              </a:lnSpc>
              <a:spcBef>
                <a:spcPts val="0"/>
              </a:spcBef>
              <a:spcAft>
                <a:spcPts val="1200"/>
              </a:spcAft>
              <a:buClrTx/>
              <a:buSzTx/>
              <a:buFont typeface="Arial" panose="020B0604020202020204" pitchFamily="34" charset="0"/>
              <a:buNone/>
              <a:tabLst/>
              <a:defRPr/>
            </a:pPr>
            <a:r>
              <a:rPr lang="en-US" dirty="0"/>
              <a:t>Insert Picture &gt; Picture from File…</a:t>
            </a:r>
          </a:p>
        </p:txBody>
      </p:sp>
      <p:sp>
        <p:nvSpPr>
          <p:cNvPr id="2" name="Title 1">
            <a:extLst>
              <a:ext uri="{FF2B5EF4-FFF2-40B4-BE49-F238E27FC236}">
                <a16:creationId xmlns:a16="http://schemas.microsoft.com/office/drawing/2014/main" id="{70F9B0B5-50C1-E144-963E-FA8F119204F3}"/>
              </a:ext>
            </a:extLst>
          </p:cNvPr>
          <p:cNvSpPr>
            <a:spLocks noGrp="1"/>
          </p:cNvSpPr>
          <p:nvPr>
            <p:ph type="title" hasCustomPrompt="1"/>
          </p:nvPr>
        </p:nvSpPr>
        <p:spPr>
          <a:xfrm>
            <a:off x="524887" y="882000"/>
            <a:ext cx="6829200" cy="946253"/>
          </a:xfrm>
          <a:prstGeom prst="rect">
            <a:avLst/>
          </a:prstGeom>
        </p:spPr>
        <p:txBody>
          <a:bodyPr/>
          <a:lstStyle/>
          <a:p>
            <a:r>
              <a:rPr lang="en-GB" dirty="0"/>
              <a:t>HEADING 32PT ODIS MI, SIT ANDE MODITIO CON REHENT EST</a:t>
            </a:r>
            <a:endParaRPr lang="en-US" dirty="0"/>
          </a:p>
        </p:txBody>
      </p:sp>
      <p:sp>
        <p:nvSpPr>
          <p:cNvPr id="3" name="Slide Number Placeholder 2">
            <a:extLst>
              <a:ext uri="{FF2B5EF4-FFF2-40B4-BE49-F238E27FC236}">
                <a16:creationId xmlns:a16="http://schemas.microsoft.com/office/drawing/2014/main" id="{A1FB5652-EF01-9941-BDD4-8968981CBDA7}"/>
              </a:ext>
            </a:extLst>
          </p:cNvPr>
          <p:cNvSpPr>
            <a:spLocks noGrp="1"/>
          </p:cNvSpPr>
          <p:nvPr>
            <p:ph type="sldNum" sz="quarter" idx="10"/>
          </p:nvPr>
        </p:nvSpPr>
        <p:spPr>
          <a:xfrm>
            <a:off x="10254343" y="6494400"/>
            <a:ext cx="1386795" cy="161998"/>
          </a:xfrm>
          <a:prstGeom prst="rect">
            <a:avLst/>
          </a:prstGeom>
        </p:spPr>
        <p:txBody>
          <a:bodyPr/>
          <a:lstStyle>
            <a:lvl1pPr>
              <a:defRPr>
                <a:solidFill>
                  <a:schemeClr val="bg1"/>
                </a:solidFill>
              </a:defRPr>
            </a:lvl1pPr>
          </a:lstStyle>
          <a:p>
            <a:fld id="{826DDBE9-9F3C-4619-BE63-5F1F6BB637C8}" type="slidenum">
              <a:rPr lang="en-GB" smtClean="0"/>
              <a:t>‹#›</a:t>
            </a:fld>
            <a:endParaRPr lang="en-GB"/>
          </a:p>
        </p:txBody>
      </p:sp>
      <p:sp>
        <p:nvSpPr>
          <p:cNvPr id="7" name="Footer Placeholder 5">
            <a:extLst>
              <a:ext uri="{FF2B5EF4-FFF2-40B4-BE49-F238E27FC236}">
                <a16:creationId xmlns:a16="http://schemas.microsoft.com/office/drawing/2014/main" id="{F4E08382-C899-3516-AD65-37E3DACF5963}"/>
              </a:ext>
            </a:extLst>
          </p:cNvPr>
          <p:cNvSpPr>
            <a:spLocks noGrp="1"/>
          </p:cNvSpPr>
          <p:nvPr>
            <p:ph type="ftr" sz="quarter" idx="3"/>
          </p:nvPr>
        </p:nvSpPr>
        <p:spPr>
          <a:xfrm>
            <a:off x="524886" y="6309063"/>
            <a:ext cx="1097540" cy="539532"/>
          </a:xfrm>
          <a:prstGeom prst="rect">
            <a:avLst/>
          </a:prstGeom>
        </p:spPr>
        <p:txBody>
          <a:bodyPr vert="horz" lIns="0" tIns="0" rIns="0" bIns="0" rtlCol="0" anchor="ctr"/>
          <a:lstStyle>
            <a:lvl1pPr algn="l">
              <a:defRPr sz="800">
                <a:solidFill>
                  <a:schemeClr val="bg2"/>
                </a:solidFill>
              </a:defRPr>
            </a:lvl1pPr>
          </a:lstStyle>
          <a:p>
            <a:endParaRPr lang="en-GB"/>
          </a:p>
        </p:txBody>
      </p:sp>
    </p:spTree>
    <p:extLst>
      <p:ext uri="{BB962C8B-B14F-4D97-AF65-F5344CB8AC3E}">
        <p14:creationId xmlns:p14="http://schemas.microsoft.com/office/powerpoint/2010/main" val="358073217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pos="4634">
          <p15:clr>
            <a:srgbClr val="FBAE40"/>
          </p15:clr>
        </p15:guide>
        <p15:guide id="2" pos="5314">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ext and Image - Layout 5">
    <p:spTree>
      <p:nvGrpSpPr>
        <p:cNvPr id="1" name=""/>
        <p:cNvGrpSpPr/>
        <p:nvPr/>
      </p:nvGrpSpPr>
      <p:grpSpPr>
        <a:xfrm>
          <a:off x="0" y="0"/>
          <a:ext cx="0" cy="0"/>
          <a:chOff x="0" y="0"/>
          <a:chExt cx="0" cy="0"/>
        </a:xfrm>
      </p:grpSpPr>
      <p:sp>
        <p:nvSpPr>
          <p:cNvPr id="28" name="Text Placeholder 27">
            <a:extLst>
              <a:ext uri="{FF2B5EF4-FFF2-40B4-BE49-F238E27FC236}">
                <a16:creationId xmlns:a16="http://schemas.microsoft.com/office/drawing/2014/main" id="{1257AF2F-FED9-134D-965D-9D9317616140}"/>
              </a:ext>
            </a:extLst>
          </p:cNvPr>
          <p:cNvSpPr>
            <a:spLocks noGrp="1"/>
          </p:cNvSpPr>
          <p:nvPr>
            <p:ph idx="1" hasCustomPrompt="1"/>
          </p:nvPr>
        </p:nvSpPr>
        <p:spPr>
          <a:xfrm>
            <a:off x="531436" y="3592892"/>
            <a:ext cx="6829200" cy="2360400"/>
          </a:xfrm>
          <a:prstGeom prst="rect">
            <a:avLst/>
          </a:prstGeom>
        </p:spPr>
        <p:txBody>
          <a:bodyPr vert="horz" lIns="0" tIns="0" rIns="0" bIns="0" rtlCol="0">
            <a:noAutofit/>
          </a:bodyPr>
          <a:lstStyle>
            <a:lvl1pPr marL="342900" indent="-342900">
              <a:lnSpc>
                <a:spcPct val="100000"/>
              </a:lnSpc>
              <a:spcAft>
                <a:spcPts val="600"/>
              </a:spcAft>
              <a:buClr>
                <a:schemeClr val="bg2"/>
              </a:buClr>
              <a:buFont typeface="Catamaran Regular" pitchFamily="2" charset="77"/>
              <a:buChar char="&gt;"/>
              <a:defRPr sz="1600" b="0">
                <a:solidFill>
                  <a:schemeClr val="tx1"/>
                </a:solidFill>
              </a:defRPr>
            </a:lvl1pPr>
            <a:lvl2pPr marL="720000" indent="-356400">
              <a:lnSpc>
                <a:spcPct val="100000"/>
              </a:lnSpc>
              <a:buClr>
                <a:schemeClr val="bg2"/>
              </a:buClr>
              <a:buFont typeface="Catamaran Medium" pitchFamily="2" charset="77"/>
              <a:buChar char="&gt;"/>
              <a:defRPr sz="1400" b="0">
                <a:solidFill>
                  <a:schemeClr val="tx1"/>
                </a:solidFill>
              </a:defRPr>
            </a:lvl2pPr>
            <a:lvl3pPr marL="1080000">
              <a:lnSpc>
                <a:spcPct val="100000"/>
              </a:lnSpc>
              <a:buClr>
                <a:schemeClr val="bg2"/>
              </a:buClr>
              <a:defRPr sz="1200">
                <a:solidFill>
                  <a:schemeClr val="tx1"/>
                </a:solidFill>
              </a:defRPr>
            </a:lvl3pPr>
            <a:lvl4pPr marL="1440000" indent="-356400">
              <a:lnSpc>
                <a:spcPct val="100000"/>
              </a:lnSpc>
              <a:buClr>
                <a:schemeClr val="bg2"/>
              </a:buClr>
              <a:defRPr sz="1000">
                <a:solidFill>
                  <a:schemeClr val="tx1"/>
                </a:solidFill>
              </a:defRPr>
            </a:lvl4pPr>
            <a:lvl5pPr>
              <a:lnSpc>
                <a:spcPct val="100000"/>
              </a:lnSpc>
              <a:defRPr/>
            </a:lvl5pPr>
            <a:lvl6pPr>
              <a:lnSpc>
                <a:spcPct val="100000"/>
              </a:lnSpc>
              <a:defRPr/>
            </a:lvl6pPr>
            <a:lvl7pPr>
              <a:lnSpc>
                <a:spcPct val="100000"/>
              </a:lnSpc>
              <a:defRPr/>
            </a:lvl7pPr>
            <a:lvl8pPr>
              <a:lnSpc>
                <a:spcPct val="100000"/>
              </a:lnSpc>
              <a:defRPr/>
            </a:lvl8pPr>
            <a:lvl9pPr>
              <a:lnSpc>
                <a:spcPct val="100000"/>
              </a:lnSpc>
              <a:defRPr/>
            </a:lvl9pPr>
          </a:lstStyle>
          <a:p>
            <a:pPr lvl="0"/>
            <a:r>
              <a:rPr lang="en-GB" dirty="0"/>
              <a:t>Bullet 16pt</a:t>
            </a:r>
          </a:p>
          <a:p>
            <a:pPr lvl="1"/>
            <a:r>
              <a:rPr lang="en-US" dirty="0"/>
              <a:t>Bullet 14pt</a:t>
            </a:r>
          </a:p>
          <a:p>
            <a:pPr lvl="2"/>
            <a:r>
              <a:rPr lang="en-US" dirty="0"/>
              <a:t>Bullet 12pt</a:t>
            </a:r>
          </a:p>
          <a:p>
            <a:pPr lvl="3"/>
            <a:r>
              <a:rPr lang="en-US" dirty="0"/>
              <a:t>Bullet 10pt</a:t>
            </a:r>
          </a:p>
        </p:txBody>
      </p:sp>
      <p:sp>
        <p:nvSpPr>
          <p:cNvPr id="31" name="Picture Placeholder 33">
            <a:extLst>
              <a:ext uri="{FF2B5EF4-FFF2-40B4-BE49-F238E27FC236}">
                <a16:creationId xmlns:a16="http://schemas.microsoft.com/office/drawing/2014/main" id="{BEC07A0F-CC71-3848-87F6-3D3A79BD87CA}"/>
              </a:ext>
            </a:extLst>
          </p:cNvPr>
          <p:cNvSpPr>
            <a:spLocks noGrp="1"/>
          </p:cNvSpPr>
          <p:nvPr>
            <p:ph type="pic" sz="quarter" idx="18" hasCustomPrompt="1"/>
          </p:nvPr>
        </p:nvSpPr>
        <p:spPr>
          <a:xfrm>
            <a:off x="7896225" y="0"/>
            <a:ext cx="4295775" cy="6858000"/>
          </a:xfrm>
          <a:custGeom>
            <a:avLst/>
            <a:gdLst>
              <a:gd name="connsiteX0" fmla="*/ 981 w 4295775"/>
              <a:gd name="connsiteY0" fmla="*/ 6311900 h 6858000"/>
              <a:gd name="connsiteX1" fmla="*/ 981 w 4295775"/>
              <a:gd name="connsiteY1" fmla="*/ 6329900 h 6858000"/>
              <a:gd name="connsiteX2" fmla="*/ 3744981 w 4295775"/>
              <a:gd name="connsiteY2" fmla="*/ 6329900 h 6858000"/>
              <a:gd name="connsiteX3" fmla="*/ 3744981 w 4295775"/>
              <a:gd name="connsiteY3" fmla="*/ 6311900 h 6858000"/>
              <a:gd name="connsiteX4" fmla="*/ 0 w 4295775"/>
              <a:gd name="connsiteY4" fmla="*/ 0 h 6858000"/>
              <a:gd name="connsiteX5" fmla="*/ 4295775 w 4295775"/>
              <a:gd name="connsiteY5" fmla="*/ 0 h 6858000"/>
              <a:gd name="connsiteX6" fmla="*/ 4295775 w 4295775"/>
              <a:gd name="connsiteY6" fmla="*/ 6858000 h 6858000"/>
              <a:gd name="connsiteX7" fmla="*/ 0 w 4295775"/>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95775" h="6858000">
                <a:moveTo>
                  <a:pt x="981" y="6311900"/>
                </a:moveTo>
                <a:lnTo>
                  <a:pt x="981" y="6329900"/>
                </a:lnTo>
                <a:lnTo>
                  <a:pt x="3744981" y="6329900"/>
                </a:lnTo>
                <a:lnTo>
                  <a:pt x="3744981" y="6311900"/>
                </a:lnTo>
                <a:close/>
                <a:moveTo>
                  <a:pt x="0" y="0"/>
                </a:moveTo>
                <a:lnTo>
                  <a:pt x="4295775" y="0"/>
                </a:lnTo>
                <a:lnTo>
                  <a:pt x="4295775" y="6858000"/>
                </a:lnTo>
                <a:lnTo>
                  <a:pt x="0" y="6858000"/>
                </a:lnTo>
                <a:close/>
              </a:path>
            </a:pathLst>
          </a:custGeom>
          <a:solidFill>
            <a:srgbClr val="C8C8C8"/>
          </a:solidFill>
        </p:spPr>
        <p:txBody>
          <a:bodyPr wrap="square" lIns="503999" tIns="900000" rIns="503998" bIns="503998">
            <a:no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800"/>
            </a:lvl1pPr>
          </a:lstStyle>
          <a:p>
            <a:pPr marL="0" marR="0" lvl="0" indent="0" algn="l" defTabSz="914400" rtl="0" eaLnBrk="1" fontAlgn="auto" latinLnBrk="0" hangingPunct="1">
              <a:lnSpc>
                <a:spcPct val="80000"/>
              </a:lnSpc>
              <a:spcBef>
                <a:spcPts val="0"/>
              </a:spcBef>
              <a:spcAft>
                <a:spcPts val="1200"/>
              </a:spcAft>
              <a:buClrTx/>
              <a:buSzTx/>
              <a:buFont typeface="Arial" panose="020B0604020202020204" pitchFamily="34" charset="0"/>
              <a:buNone/>
              <a:tabLst/>
              <a:defRPr/>
            </a:pPr>
            <a:r>
              <a:rPr lang="en-US" dirty="0"/>
              <a:t>Insert Picture &gt; Picture from File…</a:t>
            </a:r>
          </a:p>
        </p:txBody>
      </p:sp>
      <p:sp>
        <p:nvSpPr>
          <p:cNvPr id="2" name="Title 1">
            <a:extLst>
              <a:ext uri="{FF2B5EF4-FFF2-40B4-BE49-F238E27FC236}">
                <a16:creationId xmlns:a16="http://schemas.microsoft.com/office/drawing/2014/main" id="{70F9B0B5-50C1-E144-963E-FA8F119204F3}"/>
              </a:ext>
            </a:extLst>
          </p:cNvPr>
          <p:cNvSpPr>
            <a:spLocks noGrp="1"/>
          </p:cNvSpPr>
          <p:nvPr>
            <p:ph type="title" hasCustomPrompt="1"/>
          </p:nvPr>
        </p:nvSpPr>
        <p:spPr>
          <a:xfrm>
            <a:off x="524887" y="882000"/>
            <a:ext cx="6829200" cy="946253"/>
          </a:xfrm>
          <a:prstGeom prst="rect">
            <a:avLst/>
          </a:prstGeom>
        </p:spPr>
        <p:txBody>
          <a:bodyPr/>
          <a:lstStyle/>
          <a:p>
            <a:r>
              <a:rPr lang="en-GB" dirty="0"/>
              <a:t>HEADING 32PT ODIS MI, SIT ANDE MODITIO CON REHENT EST</a:t>
            </a:r>
            <a:endParaRPr lang="en-US" dirty="0"/>
          </a:p>
        </p:txBody>
      </p:sp>
      <p:sp>
        <p:nvSpPr>
          <p:cNvPr id="3" name="Slide Number Placeholder 2">
            <a:extLst>
              <a:ext uri="{FF2B5EF4-FFF2-40B4-BE49-F238E27FC236}">
                <a16:creationId xmlns:a16="http://schemas.microsoft.com/office/drawing/2014/main" id="{A1FB5652-EF01-9941-BDD4-8968981CBDA7}"/>
              </a:ext>
            </a:extLst>
          </p:cNvPr>
          <p:cNvSpPr>
            <a:spLocks noGrp="1"/>
          </p:cNvSpPr>
          <p:nvPr>
            <p:ph type="sldNum" sz="quarter" idx="10"/>
          </p:nvPr>
        </p:nvSpPr>
        <p:spPr>
          <a:xfrm>
            <a:off x="10254343" y="6494400"/>
            <a:ext cx="1386795" cy="161998"/>
          </a:xfrm>
          <a:prstGeom prst="rect">
            <a:avLst/>
          </a:prstGeom>
        </p:spPr>
        <p:txBody>
          <a:bodyPr/>
          <a:lstStyle>
            <a:lvl1pPr>
              <a:defRPr>
                <a:solidFill>
                  <a:schemeClr val="bg1"/>
                </a:solidFill>
              </a:defRPr>
            </a:lvl1pPr>
          </a:lstStyle>
          <a:p>
            <a:fld id="{826DDBE9-9F3C-4619-BE63-5F1F6BB637C8}" type="slidenum">
              <a:rPr lang="en-GB" smtClean="0"/>
              <a:t>‹#›</a:t>
            </a:fld>
            <a:endParaRPr lang="en-GB"/>
          </a:p>
        </p:txBody>
      </p:sp>
      <p:sp>
        <p:nvSpPr>
          <p:cNvPr id="22" name="Text Placeholder 20">
            <a:extLst>
              <a:ext uri="{FF2B5EF4-FFF2-40B4-BE49-F238E27FC236}">
                <a16:creationId xmlns:a16="http://schemas.microsoft.com/office/drawing/2014/main" id="{9D66D0F0-97D4-094E-9AC6-22713AB168F4}"/>
              </a:ext>
            </a:extLst>
          </p:cNvPr>
          <p:cNvSpPr>
            <a:spLocks noGrp="1"/>
          </p:cNvSpPr>
          <p:nvPr>
            <p:ph type="body" sz="quarter" idx="13" hasCustomPrompt="1"/>
          </p:nvPr>
        </p:nvSpPr>
        <p:spPr>
          <a:xfrm>
            <a:off x="898902" y="2184023"/>
            <a:ext cx="6454800" cy="1081087"/>
          </a:xfrm>
        </p:spPr>
        <p:txBody>
          <a:bodyPr anchor="ctr">
            <a:noAutofit/>
          </a:bodyPr>
          <a:lstStyle>
            <a:lvl1pPr algn="l">
              <a:lnSpc>
                <a:spcPct val="100000"/>
              </a:lnSpc>
              <a:spcAft>
                <a:spcPts val="0"/>
              </a:spcAft>
              <a:defRPr sz="2200" b="0" i="0">
                <a:solidFill>
                  <a:schemeClr val="tx1"/>
                </a:solidFill>
                <a:latin typeface="Catamaran" pitchFamily="2" charset="77"/>
                <a:cs typeface="Catamaran" pitchFamily="2" charset="77"/>
              </a:defRPr>
            </a:lvl1pPr>
          </a:lstStyle>
          <a:p>
            <a:pPr lvl="0"/>
            <a:r>
              <a:rPr lang="en-GB" dirty="0"/>
              <a:t>Standfirst 22pt </a:t>
            </a:r>
            <a:r>
              <a:rPr lang="en-GB" dirty="0" err="1"/>
              <a:t>Niate</a:t>
            </a:r>
            <a:r>
              <a:rPr lang="en-GB" dirty="0"/>
              <a:t> vit, </a:t>
            </a:r>
            <a:r>
              <a:rPr lang="en-GB" dirty="0" err="1"/>
              <a:t>nimil</a:t>
            </a:r>
            <a:r>
              <a:rPr lang="en-GB" dirty="0"/>
              <a:t> </a:t>
            </a:r>
            <a:r>
              <a:rPr lang="en-GB" dirty="0" err="1"/>
              <a:t>molor</a:t>
            </a:r>
            <a:r>
              <a:rPr lang="en-GB" dirty="0"/>
              <a:t> </a:t>
            </a:r>
            <a:r>
              <a:rPr lang="en-GB" dirty="0" err="1"/>
              <a:t>autem</a:t>
            </a:r>
            <a:r>
              <a:rPr lang="en-GB" dirty="0"/>
              <a:t> </a:t>
            </a:r>
            <a:r>
              <a:rPr lang="en-GB" dirty="0" err="1"/>
              <a:t>etur</a:t>
            </a:r>
            <a:r>
              <a:rPr lang="en-GB" dirty="0"/>
              <a:t> </a:t>
            </a:r>
            <a:r>
              <a:rPr lang="en-GB" dirty="0" err="1"/>
              <a:t>aut</a:t>
            </a:r>
            <a:r>
              <a:rPr lang="en-GB" dirty="0"/>
              <a:t> </a:t>
            </a:r>
            <a:r>
              <a:rPr lang="en-GB" dirty="0" err="1"/>
              <a:t>plit</a:t>
            </a:r>
            <a:r>
              <a:rPr lang="en-GB" dirty="0"/>
              <a:t> </a:t>
            </a:r>
            <a:r>
              <a:rPr lang="en-GB" dirty="0" err="1"/>
              <a:t>repratibus</a:t>
            </a:r>
            <a:r>
              <a:rPr lang="en-GB" dirty="0"/>
              <a:t> </a:t>
            </a:r>
            <a:r>
              <a:rPr lang="en-GB" dirty="0" err="1"/>
              <a:t>idest</a:t>
            </a:r>
            <a:r>
              <a:rPr lang="en-GB" dirty="0"/>
              <a:t> </a:t>
            </a:r>
            <a:r>
              <a:rPr lang="en-GB" dirty="0" err="1"/>
              <a:t>landit</a:t>
            </a:r>
            <a:r>
              <a:rPr lang="en-GB" dirty="0"/>
              <a:t> </a:t>
            </a:r>
            <a:r>
              <a:rPr lang="en-GB" dirty="0" err="1"/>
              <a:t>quam</a:t>
            </a:r>
            <a:r>
              <a:rPr lang="en-GB" dirty="0"/>
              <a:t> </a:t>
            </a:r>
            <a:r>
              <a:rPr lang="en-GB" dirty="0" err="1"/>
              <a:t>dolorecerum</a:t>
            </a:r>
            <a:r>
              <a:rPr lang="en-GB" dirty="0"/>
              <a:t>.</a:t>
            </a:r>
            <a:endParaRPr lang="en-US" dirty="0"/>
          </a:p>
        </p:txBody>
      </p:sp>
      <p:sp>
        <p:nvSpPr>
          <p:cNvPr id="7" name="Rectangle 6">
            <a:extLst>
              <a:ext uri="{FF2B5EF4-FFF2-40B4-BE49-F238E27FC236}">
                <a16:creationId xmlns:a16="http://schemas.microsoft.com/office/drawing/2014/main" id="{FAC47E2E-01CB-E44B-B731-233E4AC7DE92}"/>
              </a:ext>
            </a:extLst>
          </p:cNvPr>
          <p:cNvSpPr/>
          <p:nvPr/>
        </p:nvSpPr>
        <p:spPr>
          <a:xfrm>
            <a:off x="531436" y="2168525"/>
            <a:ext cx="72000" cy="108108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 name="Rectangle 16">
            <a:extLst>
              <a:ext uri="{FF2B5EF4-FFF2-40B4-BE49-F238E27FC236}">
                <a16:creationId xmlns:a16="http://schemas.microsoft.com/office/drawing/2014/main" id="{67CC5AE1-9869-425F-9A60-84E62DEC9FEE}"/>
              </a:ext>
            </a:extLst>
          </p:cNvPr>
          <p:cNvSpPr/>
          <p:nvPr/>
        </p:nvSpPr>
        <p:spPr>
          <a:xfrm>
            <a:off x="531436" y="2168525"/>
            <a:ext cx="72000" cy="108108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Footer Placeholder 5">
            <a:extLst>
              <a:ext uri="{FF2B5EF4-FFF2-40B4-BE49-F238E27FC236}">
                <a16:creationId xmlns:a16="http://schemas.microsoft.com/office/drawing/2014/main" id="{40D12500-7DBA-B193-C4D1-D28A05955618}"/>
              </a:ext>
            </a:extLst>
          </p:cNvPr>
          <p:cNvSpPr>
            <a:spLocks noGrp="1"/>
          </p:cNvSpPr>
          <p:nvPr>
            <p:ph type="ftr" sz="quarter" idx="3"/>
          </p:nvPr>
        </p:nvSpPr>
        <p:spPr>
          <a:xfrm>
            <a:off x="524886" y="6309063"/>
            <a:ext cx="1097540" cy="539532"/>
          </a:xfrm>
          <a:prstGeom prst="rect">
            <a:avLst/>
          </a:prstGeom>
        </p:spPr>
        <p:txBody>
          <a:bodyPr vert="horz" lIns="0" tIns="0" rIns="0" bIns="0" rtlCol="0" anchor="ctr"/>
          <a:lstStyle>
            <a:lvl1pPr algn="l">
              <a:defRPr sz="800">
                <a:solidFill>
                  <a:schemeClr val="bg2"/>
                </a:solidFill>
              </a:defRPr>
            </a:lvl1pPr>
          </a:lstStyle>
          <a:p>
            <a:endParaRPr lang="en-GB"/>
          </a:p>
        </p:txBody>
      </p:sp>
    </p:spTree>
    <p:extLst>
      <p:ext uri="{BB962C8B-B14F-4D97-AF65-F5344CB8AC3E}">
        <p14:creationId xmlns:p14="http://schemas.microsoft.com/office/powerpoint/2010/main" val="339005831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pos="4634">
          <p15:clr>
            <a:srgbClr val="FBAE40"/>
          </p15:clr>
        </p15:guide>
        <p15:guide id="2" pos="5314">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ext and Image - Layout 6">
    <p:spTree>
      <p:nvGrpSpPr>
        <p:cNvPr id="1" name=""/>
        <p:cNvGrpSpPr/>
        <p:nvPr/>
      </p:nvGrpSpPr>
      <p:grpSpPr>
        <a:xfrm>
          <a:off x="0" y="0"/>
          <a:ext cx="0" cy="0"/>
          <a:chOff x="0" y="0"/>
          <a:chExt cx="0" cy="0"/>
        </a:xfrm>
      </p:grpSpPr>
      <p:sp>
        <p:nvSpPr>
          <p:cNvPr id="34" name="Picture Placeholder 33">
            <a:extLst>
              <a:ext uri="{FF2B5EF4-FFF2-40B4-BE49-F238E27FC236}">
                <a16:creationId xmlns:a16="http://schemas.microsoft.com/office/drawing/2014/main" id="{3F049A60-5BF2-7944-B9D2-B1BD21C3C98C}"/>
              </a:ext>
            </a:extLst>
          </p:cNvPr>
          <p:cNvSpPr>
            <a:spLocks noGrp="1"/>
          </p:cNvSpPr>
          <p:nvPr>
            <p:ph type="pic" sz="quarter" idx="18" hasCustomPrompt="1"/>
          </p:nvPr>
        </p:nvSpPr>
        <p:spPr>
          <a:xfrm>
            <a:off x="7896225" y="0"/>
            <a:ext cx="4295775" cy="6858000"/>
          </a:xfrm>
          <a:custGeom>
            <a:avLst/>
            <a:gdLst>
              <a:gd name="connsiteX0" fmla="*/ 981 w 4295775"/>
              <a:gd name="connsiteY0" fmla="*/ 6311900 h 6858000"/>
              <a:gd name="connsiteX1" fmla="*/ 981 w 4295775"/>
              <a:gd name="connsiteY1" fmla="*/ 6329900 h 6858000"/>
              <a:gd name="connsiteX2" fmla="*/ 3744981 w 4295775"/>
              <a:gd name="connsiteY2" fmla="*/ 6329900 h 6858000"/>
              <a:gd name="connsiteX3" fmla="*/ 3744981 w 4295775"/>
              <a:gd name="connsiteY3" fmla="*/ 6311900 h 6858000"/>
              <a:gd name="connsiteX4" fmla="*/ 0 w 4295775"/>
              <a:gd name="connsiteY4" fmla="*/ 0 h 6858000"/>
              <a:gd name="connsiteX5" fmla="*/ 4295775 w 4295775"/>
              <a:gd name="connsiteY5" fmla="*/ 0 h 6858000"/>
              <a:gd name="connsiteX6" fmla="*/ 4295775 w 4295775"/>
              <a:gd name="connsiteY6" fmla="*/ 6858000 h 6858000"/>
              <a:gd name="connsiteX7" fmla="*/ 0 w 4295775"/>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95775" h="6858000">
                <a:moveTo>
                  <a:pt x="981" y="6311900"/>
                </a:moveTo>
                <a:lnTo>
                  <a:pt x="981" y="6329900"/>
                </a:lnTo>
                <a:lnTo>
                  <a:pt x="3744981" y="6329900"/>
                </a:lnTo>
                <a:lnTo>
                  <a:pt x="3744981" y="6311900"/>
                </a:lnTo>
                <a:close/>
                <a:moveTo>
                  <a:pt x="0" y="0"/>
                </a:moveTo>
                <a:lnTo>
                  <a:pt x="4295775" y="0"/>
                </a:lnTo>
                <a:lnTo>
                  <a:pt x="4295775" y="6858000"/>
                </a:lnTo>
                <a:lnTo>
                  <a:pt x="0" y="6858000"/>
                </a:lnTo>
                <a:close/>
              </a:path>
            </a:pathLst>
          </a:custGeom>
          <a:solidFill>
            <a:srgbClr val="C8C8C8"/>
          </a:solidFill>
        </p:spPr>
        <p:txBody>
          <a:bodyPr wrap="square" lIns="503999" tIns="900000" rIns="503998" bIns="503998">
            <a:no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800"/>
            </a:lvl1pPr>
          </a:lstStyle>
          <a:p>
            <a:pPr marL="0" marR="0" lvl="0" indent="0" algn="l" defTabSz="914400" rtl="0" eaLnBrk="1" fontAlgn="auto" latinLnBrk="0" hangingPunct="1">
              <a:lnSpc>
                <a:spcPct val="80000"/>
              </a:lnSpc>
              <a:spcBef>
                <a:spcPts val="0"/>
              </a:spcBef>
              <a:spcAft>
                <a:spcPts val="1200"/>
              </a:spcAft>
              <a:buClrTx/>
              <a:buSzTx/>
              <a:buFont typeface="Arial" panose="020B0604020202020204" pitchFamily="34" charset="0"/>
              <a:buNone/>
              <a:tabLst/>
              <a:defRPr/>
            </a:pPr>
            <a:r>
              <a:rPr lang="en-US" dirty="0"/>
              <a:t>Insert Picture &gt; Picture from File…</a:t>
            </a:r>
          </a:p>
        </p:txBody>
      </p:sp>
      <p:sp>
        <p:nvSpPr>
          <p:cNvPr id="2" name="Title 1">
            <a:extLst>
              <a:ext uri="{FF2B5EF4-FFF2-40B4-BE49-F238E27FC236}">
                <a16:creationId xmlns:a16="http://schemas.microsoft.com/office/drawing/2014/main" id="{70F9B0B5-50C1-E144-963E-FA8F119204F3}"/>
              </a:ext>
            </a:extLst>
          </p:cNvPr>
          <p:cNvSpPr>
            <a:spLocks noGrp="1"/>
          </p:cNvSpPr>
          <p:nvPr>
            <p:ph type="title" hasCustomPrompt="1"/>
          </p:nvPr>
        </p:nvSpPr>
        <p:spPr>
          <a:xfrm>
            <a:off x="524888" y="882000"/>
            <a:ext cx="6829200" cy="946253"/>
          </a:xfrm>
          <a:prstGeom prst="rect">
            <a:avLst/>
          </a:prstGeom>
        </p:spPr>
        <p:txBody>
          <a:bodyPr/>
          <a:lstStyle/>
          <a:p>
            <a:r>
              <a:rPr lang="en-GB" dirty="0"/>
              <a:t>HEADING 32PT ODIS MI,</a:t>
            </a:r>
            <a:br>
              <a:rPr lang="en-GB" dirty="0"/>
            </a:br>
            <a:r>
              <a:rPr lang="en-GB" dirty="0"/>
              <a:t>REHENT EST, TE NUM ATENTES</a:t>
            </a:r>
            <a:endParaRPr lang="en-US" dirty="0"/>
          </a:p>
        </p:txBody>
      </p:sp>
      <p:sp>
        <p:nvSpPr>
          <p:cNvPr id="22" name="Text Placeholder 20">
            <a:extLst>
              <a:ext uri="{FF2B5EF4-FFF2-40B4-BE49-F238E27FC236}">
                <a16:creationId xmlns:a16="http://schemas.microsoft.com/office/drawing/2014/main" id="{9D66D0F0-97D4-094E-9AC6-22713AB168F4}"/>
              </a:ext>
            </a:extLst>
          </p:cNvPr>
          <p:cNvSpPr>
            <a:spLocks noGrp="1"/>
          </p:cNvSpPr>
          <p:nvPr>
            <p:ph type="body" sz="quarter" idx="13" hasCustomPrompt="1"/>
          </p:nvPr>
        </p:nvSpPr>
        <p:spPr>
          <a:xfrm>
            <a:off x="898902" y="2184023"/>
            <a:ext cx="6457572" cy="1081087"/>
          </a:xfrm>
        </p:spPr>
        <p:txBody>
          <a:bodyPr anchor="ctr">
            <a:noAutofit/>
          </a:bodyPr>
          <a:lstStyle>
            <a:lvl1pPr algn="l">
              <a:lnSpc>
                <a:spcPct val="100000"/>
              </a:lnSpc>
              <a:spcAft>
                <a:spcPts val="0"/>
              </a:spcAft>
              <a:defRPr sz="2200" b="0" i="0">
                <a:solidFill>
                  <a:schemeClr val="tx1"/>
                </a:solidFill>
                <a:latin typeface="Catamaran" pitchFamily="2" charset="77"/>
                <a:cs typeface="Catamaran" pitchFamily="2" charset="77"/>
              </a:defRPr>
            </a:lvl1pPr>
          </a:lstStyle>
          <a:p>
            <a:pPr lvl="0"/>
            <a:r>
              <a:rPr lang="en-GB" dirty="0"/>
              <a:t>Standfirst 22pt </a:t>
            </a:r>
            <a:r>
              <a:rPr lang="en-GB" dirty="0" err="1"/>
              <a:t>Niate</a:t>
            </a:r>
            <a:r>
              <a:rPr lang="en-GB" dirty="0"/>
              <a:t> vit, </a:t>
            </a:r>
            <a:r>
              <a:rPr lang="en-GB" dirty="0" err="1"/>
              <a:t>nimil</a:t>
            </a:r>
            <a:r>
              <a:rPr lang="en-GB" dirty="0"/>
              <a:t> </a:t>
            </a:r>
            <a:r>
              <a:rPr lang="en-GB" dirty="0" err="1"/>
              <a:t>molor</a:t>
            </a:r>
            <a:r>
              <a:rPr lang="en-GB" dirty="0"/>
              <a:t> </a:t>
            </a:r>
            <a:r>
              <a:rPr lang="en-GB" dirty="0" err="1"/>
              <a:t>autem</a:t>
            </a:r>
            <a:r>
              <a:rPr lang="en-GB" dirty="0"/>
              <a:t> </a:t>
            </a:r>
            <a:r>
              <a:rPr lang="en-GB" dirty="0" err="1"/>
              <a:t>etur</a:t>
            </a:r>
            <a:r>
              <a:rPr lang="en-GB" dirty="0"/>
              <a:t> </a:t>
            </a:r>
            <a:r>
              <a:rPr lang="en-GB" dirty="0" err="1"/>
              <a:t>aut</a:t>
            </a:r>
            <a:r>
              <a:rPr lang="en-GB" dirty="0"/>
              <a:t> </a:t>
            </a:r>
            <a:r>
              <a:rPr lang="en-GB" dirty="0" err="1"/>
              <a:t>plit</a:t>
            </a:r>
            <a:r>
              <a:rPr lang="en-GB" dirty="0"/>
              <a:t> </a:t>
            </a:r>
            <a:r>
              <a:rPr lang="en-GB" dirty="0" err="1"/>
              <a:t>repratibus</a:t>
            </a:r>
            <a:r>
              <a:rPr lang="en-GB" dirty="0"/>
              <a:t> </a:t>
            </a:r>
            <a:r>
              <a:rPr lang="en-GB" dirty="0" err="1"/>
              <a:t>idest</a:t>
            </a:r>
            <a:r>
              <a:rPr lang="en-GB" dirty="0"/>
              <a:t> </a:t>
            </a:r>
            <a:r>
              <a:rPr lang="en-GB" dirty="0" err="1"/>
              <a:t>landit</a:t>
            </a:r>
            <a:r>
              <a:rPr lang="en-GB" dirty="0"/>
              <a:t> </a:t>
            </a:r>
            <a:r>
              <a:rPr lang="en-GB" dirty="0" err="1"/>
              <a:t>quam</a:t>
            </a:r>
            <a:r>
              <a:rPr lang="en-GB" dirty="0"/>
              <a:t> </a:t>
            </a:r>
            <a:r>
              <a:rPr lang="en-GB" dirty="0" err="1"/>
              <a:t>dolorecerum</a:t>
            </a:r>
            <a:r>
              <a:rPr lang="en-GB" dirty="0"/>
              <a:t>.</a:t>
            </a:r>
            <a:endParaRPr lang="en-US" dirty="0"/>
          </a:p>
        </p:txBody>
      </p:sp>
      <p:sp>
        <p:nvSpPr>
          <p:cNvPr id="7" name="Rectangle 6">
            <a:extLst>
              <a:ext uri="{FF2B5EF4-FFF2-40B4-BE49-F238E27FC236}">
                <a16:creationId xmlns:a16="http://schemas.microsoft.com/office/drawing/2014/main" id="{FAC47E2E-01CB-E44B-B731-233E4AC7DE92}"/>
              </a:ext>
            </a:extLst>
          </p:cNvPr>
          <p:cNvSpPr/>
          <p:nvPr/>
        </p:nvSpPr>
        <p:spPr>
          <a:xfrm>
            <a:off x="531436" y="2168525"/>
            <a:ext cx="72000" cy="108108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1" name="Rectangle 30">
            <a:extLst>
              <a:ext uri="{FF2B5EF4-FFF2-40B4-BE49-F238E27FC236}">
                <a16:creationId xmlns:a16="http://schemas.microsoft.com/office/drawing/2014/main" id="{90B38A71-FE7C-4F0C-8FF4-3A1BD7B15088}"/>
              </a:ext>
            </a:extLst>
          </p:cNvPr>
          <p:cNvSpPr/>
          <p:nvPr/>
        </p:nvSpPr>
        <p:spPr>
          <a:xfrm>
            <a:off x="531436" y="2168525"/>
            <a:ext cx="72000" cy="108108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3" name="Content Placeholder 4">
            <a:extLst>
              <a:ext uri="{FF2B5EF4-FFF2-40B4-BE49-F238E27FC236}">
                <a16:creationId xmlns:a16="http://schemas.microsoft.com/office/drawing/2014/main" id="{3635F99A-FBA4-1743-800D-F8F8E3351EE6}"/>
              </a:ext>
            </a:extLst>
          </p:cNvPr>
          <p:cNvSpPr>
            <a:spLocks noGrp="1"/>
          </p:cNvSpPr>
          <p:nvPr>
            <p:ph sz="quarter" idx="30" hasCustomPrompt="1"/>
          </p:nvPr>
        </p:nvSpPr>
        <p:spPr>
          <a:xfrm>
            <a:off x="524888" y="3600450"/>
            <a:ext cx="6829200" cy="323473"/>
          </a:xfrm>
        </p:spPr>
        <p:txBody>
          <a:bodyPr/>
          <a:lstStyle>
            <a:lvl1pPr>
              <a:defRPr sz="1800" b="1">
                <a:solidFill>
                  <a:schemeClr val="accent3"/>
                </a:solidFill>
              </a:defRPr>
            </a:lvl1pPr>
            <a:lvl2pPr>
              <a:defRPr b="0">
                <a:solidFill>
                  <a:schemeClr val="tx1"/>
                </a:solidFill>
              </a:defRPr>
            </a:lvl2pPr>
            <a:lvl3pPr marL="285750" indent="-285750">
              <a:buClr>
                <a:schemeClr val="accent3"/>
              </a:buClr>
              <a:buChar char="&gt;"/>
              <a:defRPr/>
            </a:lvl3pPr>
            <a:lvl4pPr marL="342900" indent="-342900">
              <a:buFont typeface="+mj-lt"/>
              <a:buAutoNum type="arabicPeriod"/>
              <a:defRPr/>
            </a:lvl4pPr>
            <a:lvl5pPr marL="0" marR="0" indent="0" algn="l" defTabSz="914400" rtl="0" eaLnBrk="1" fontAlgn="auto" latinLnBrk="0" hangingPunct="1">
              <a:lnSpc>
                <a:spcPct val="100000"/>
              </a:lnSpc>
              <a:spcBef>
                <a:spcPts val="0"/>
              </a:spcBef>
              <a:spcAft>
                <a:spcPts val="600"/>
              </a:spcAft>
              <a:buClr>
                <a:schemeClr val="accent3"/>
              </a:buClr>
              <a:buSzTx/>
              <a:buFont typeface="+mj-lt"/>
              <a:buNone/>
              <a:tabLst/>
              <a:defRPr sz="1600"/>
            </a:lvl5pPr>
            <a:lvl6pPr marL="298450" indent="-285750">
              <a:buChar char="&gt;"/>
              <a:defRPr/>
            </a:lvl6pPr>
            <a:lvl7pPr marL="357188" indent="-342900">
              <a:buFont typeface="+mj-lt"/>
              <a:buAutoNum type="arabicPeriod"/>
              <a:defRPr/>
            </a:lvl7pPr>
            <a:lvl8pPr marL="14287" indent="0">
              <a:buNone/>
              <a:defRPr sz="1400"/>
            </a:lvl8pPr>
          </a:lstStyle>
          <a:p>
            <a:pPr lvl="0"/>
            <a:r>
              <a:rPr lang="en-GB" dirty="0"/>
              <a:t>Subheading 18pt</a:t>
            </a:r>
            <a:endParaRPr lang="en-US" dirty="0"/>
          </a:p>
        </p:txBody>
      </p:sp>
      <p:sp>
        <p:nvSpPr>
          <p:cNvPr id="42" name="Text Placeholder 27">
            <a:extLst>
              <a:ext uri="{FF2B5EF4-FFF2-40B4-BE49-F238E27FC236}">
                <a16:creationId xmlns:a16="http://schemas.microsoft.com/office/drawing/2014/main" id="{A09F53D8-B732-344E-982B-AB583191F3AF}"/>
              </a:ext>
            </a:extLst>
          </p:cNvPr>
          <p:cNvSpPr>
            <a:spLocks noGrp="1"/>
          </p:cNvSpPr>
          <p:nvPr>
            <p:ph idx="1" hasCustomPrompt="1"/>
          </p:nvPr>
        </p:nvSpPr>
        <p:spPr>
          <a:xfrm>
            <a:off x="524888" y="4080476"/>
            <a:ext cx="6831587" cy="1904399"/>
          </a:xfrm>
          <a:prstGeom prst="rect">
            <a:avLst/>
          </a:prstGeom>
        </p:spPr>
        <p:txBody>
          <a:bodyPr vert="horz" lIns="0" tIns="0" rIns="0" bIns="0" rtlCol="0">
            <a:noAutofit/>
          </a:bodyPr>
          <a:lstStyle>
            <a:lvl1pPr marL="342900" indent="-342900">
              <a:lnSpc>
                <a:spcPct val="100000"/>
              </a:lnSpc>
              <a:spcAft>
                <a:spcPts val="600"/>
              </a:spcAft>
              <a:buClr>
                <a:schemeClr val="bg2"/>
              </a:buClr>
              <a:buFont typeface="Catamaran Regular" pitchFamily="2" charset="77"/>
              <a:buChar char="&gt;"/>
              <a:defRPr sz="1600" b="0">
                <a:solidFill>
                  <a:schemeClr val="tx1"/>
                </a:solidFill>
              </a:defRPr>
            </a:lvl1pPr>
            <a:lvl2pPr marL="720000" indent="-356400">
              <a:lnSpc>
                <a:spcPct val="100000"/>
              </a:lnSpc>
              <a:buClr>
                <a:schemeClr val="bg2"/>
              </a:buClr>
              <a:buFont typeface="Catamaran Medium" pitchFamily="2" charset="77"/>
              <a:buChar char="&gt;"/>
              <a:defRPr sz="1400" b="0">
                <a:solidFill>
                  <a:schemeClr val="tx1"/>
                </a:solidFill>
              </a:defRPr>
            </a:lvl2pPr>
            <a:lvl3pPr marL="1080000">
              <a:lnSpc>
                <a:spcPct val="100000"/>
              </a:lnSpc>
              <a:buClr>
                <a:schemeClr val="bg2"/>
              </a:buClr>
              <a:defRPr sz="1200">
                <a:solidFill>
                  <a:schemeClr val="tx1"/>
                </a:solidFill>
              </a:defRPr>
            </a:lvl3pPr>
            <a:lvl4pPr marL="1440000" indent="-356400">
              <a:lnSpc>
                <a:spcPct val="100000"/>
              </a:lnSpc>
              <a:buClr>
                <a:schemeClr val="bg2"/>
              </a:buClr>
              <a:defRPr sz="1000">
                <a:solidFill>
                  <a:schemeClr val="tx1"/>
                </a:solidFill>
              </a:defRPr>
            </a:lvl4pPr>
            <a:lvl5pPr>
              <a:lnSpc>
                <a:spcPct val="100000"/>
              </a:lnSpc>
              <a:defRPr/>
            </a:lvl5pPr>
            <a:lvl6pPr>
              <a:lnSpc>
                <a:spcPct val="100000"/>
              </a:lnSpc>
              <a:defRPr/>
            </a:lvl6pPr>
            <a:lvl7pPr>
              <a:lnSpc>
                <a:spcPct val="100000"/>
              </a:lnSpc>
              <a:defRPr/>
            </a:lvl7pPr>
            <a:lvl8pPr>
              <a:lnSpc>
                <a:spcPct val="100000"/>
              </a:lnSpc>
              <a:defRPr/>
            </a:lvl8pPr>
            <a:lvl9pPr>
              <a:lnSpc>
                <a:spcPct val="100000"/>
              </a:lnSpc>
              <a:defRPr/>
            </a:lvl9pPr>
          </a:lstStyle>
          <a:p>
            <a:pPr lvl="0"/>
            <a:r>
              <a:rPr lang="en-GB" dirty="0"/>
              <a:t>Bullet 16pt</a:t>
            </a:r>
          </a:p>
          <a:p>
            <a:pPr lvl="1"/>
            <a:r>
              <a:rPr lang="en-US" dirty="0"/>
              <a:t>Bullet 14pt</a:t>
            </a:r>
          </a:p>
          <a:p>
            <a:pPr lvl="2"/>
            <a:r>
              <a:rPr lang="en-US" dirty="0"/>
              <a:t>Bullet 12pt</a:t>
            </a:r>
          </a:p>
          <a:p>
            <a:pPr lvl="3"/>
            <a:r>
              <a:rPr lang="en-US" dirty="0"/>
              <a:t>Bullet 10pt</a:t>
            </a:r>
          </a:p>
        </p:txBody>
      </p:sp>
      <p:sp>
        <p:nvSpPr>
          <p:cNvPr id="12" name="Slide Number Placeholder 2">
            <a:extLst>
              <a:ext uri="{FF2B5EF4-FFF2-40B4-BE49-F238E27FC236}">
                <a16:creationId xmlns:a16="http://schemas.microsoft.com/office/drawing/2014/main" id="{E11CA538-2915-F544-84F8-18C015C3FC10}"/>
              </a:ext>
            </a:extLst>
          </p:cNvPr>
          <p:cNvSpPr>
            <a:spLocks noGrp="1"/>
          </p:cNvSpPr>
          <p:nvPr>
            <p:ph type="sldNum" sz="quarter" idx="10"/>
          </p:nvPr>
        </p:nvSpPr>
        <p:spPr>
          <a:xfrm>
            <a:off x="10254343" y="6494400"/>
            <a:ext cx="1386795" cy="161998"/>
          </a:xfrm>
          <a:prstGeom prst="rect">
            <a:avLst/>
          </a:prstGeom>
        </p:spPr>
        <p:txBody>
          <a:bodyPr/>
          <a:lstStyle>
            <a:lvl1pPr>
              <a:defRPr>
                <a:solidFill>
                  <a:schemeClr val="bg1"/>
                </a:solidFill>
              </a:defRPr>
            </a:lvl1pPr>
          </a:lstStyle>
          <a:p>
            <a:fld id="{826DDBE9-9F3C-4619-BE63-5F1F6BB637C8}" type="slidenum">
              <a:rPr lang="en-GB" smtClean="0"/>
              <a:t>‹#›</a:t>
            </a:fld>
            <a:endParaRPr lang="en-GB"/>
          </a:p>
        </p:txBody>
      </p:sp>
      <p:sp>
        <p:nvSpPr>
          <p:cNvPr id="13" name="Footer Placeholder 5">
            <a:extLst>
              <a:ext uri="{FF2B5EF4-FFF2-40B4-BE49-F238E27FC236}">
                <a16:creationId xmlns:a16="http://schemas.microsoft.com/office/drawing/2014/main" id="{E20F68E1-A8DC-9ECB-437E-BE0A851D39A3}"/>
              </a:ext>
            </a:extLst>
          </p:cNvPr>
          <p:cNvSpPr>
            <a:spLocks noGrp="1"/>
          </p:cNvSpPr>
          <p:nvPr>
            <p:ph type="ftr" sz="quarter" idx="3"/>
          </p:nvPr>
        </p:nvSpPr>
        <p:spPr>
          <a:xfrm>
            <a:off x="524886" y="6309063"/>
            <a:ext cx="1097540" cy="539532"/>
          </a:xfrm>
          <a:prstGeom prst="rect">
            <a:avLst/>
          </a:prstGeom>
        </p:spPr>
        <p:txBody>
          <a:bodyPr vert="horz" lIns="0" tIns="0" rIns="0" bIns="0" rtlCol="0" anchor="ctr"/>
          <a:lstStyle>
            <a:lvl1pPr algn="l">
              <a:defRPr sz="800">
                <a:solidFill>
                  <a:schemeClr val="bg2"/>
                </a:solidFill>
              </a:defRPr>
            </a:lvl1pPr>
          </a:lstStyle>
          <a:p>
            <a:endParaRPr lang="en-GB"/>
          </a:p>
        </p:txBody>
      </p:sp>
    </p:spTree>
    <p:extLst>
      <p:ext uri="{BB962C8B-B14F-4D97-AF65-F5344CB8AC3E}">
        <p14:creationId xmlns:p14="http://schemas.microsoft.com/office/powerpoint/2010/main" val="370008941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pos="4634">
          <p15:clr>
            <a:srgbClr val="FBAE40"/>
          </p15:clr>
        </p15:guide>
        <p15:guide id="2" pos="5314">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ext and Image - Layout 7">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41F3CF-0DAF-2F46-AD15-21CF0BFFF4E9}"/>
              </a:ext>
            </a:extLst>
          </p:cNvPr>
          <p:cNvSpPr>
            <a:spLocks noGrp="1"/>
          </p:cNvSpPr>
          <p:nvPr>
            <p:ph type="title" hasCustomPrompt="1"/>
          </p:nvPr>
        </p:nvSpPr>
        <p:spPr>
          <a:xfrm>
            <a:off x="524887" y="882547"/>
            <a:ext cx="11116800" cy="946253"/>
          </a:xfrm>
        </p:spPr>
        <p:txBody>
          <a:bodyPr/>
          <a:lstStyle/>
          <a:p>
            <a:r>
              <a:rPr lang="en-GB" dirty="0"/>
              <a:t>HEADING 32PT ODIS MI, SIT ANDE MODITIO CON</a:t>
            </a:r>
            <a:br>
              <a:rPr lang="en-GB" dirty="0"/>
            </a:br>
            <a:r>
              <a:rPr lang="en-GB" dirty="0"/>
              <a:t>REHENT EST</a:t>
            </a:r>
            <a:endParaRPr lang="en-US" dirty="0"/>
          </a:p>
        </p:txBody>
      </p:sp>
      <p:sp>
        <p:nvSpPr>
          <p:cNvPr id="3" name="Slide Number Placeholder 2">
            <a:extLst>
              <a:ext uri="{FF2B5EF4-FFF2-40B4-BE49-F238E27FC236}">
                <a16:creationId xmlns:a16="http://schemas.microsoft.com/office/drawing/2014/main" id="{29590AFA-A09D-CE42-B5C5-6E12D40571D6}"/>
              </a:ext>
            </a:extLst>
          </p:cNvPr>
          <p:cNvSpPr>
            <a:spLocks noGrp="1"/>
          </p:cNvSpPr>
          <p:nvPr>
            <p:ph type="sldNum" sz="quarter" idx="10"/>
          </p:nvPr>
        </p:nvSpPr>
        <p:spPr/>
        <p:txBody>
          <a:bodyPr/>
          <a:lstStyle/>
          <a:p>
            <a:fld id="{826DDBE9-9F3C-4619-BE63-5F1F6BB637C8}" type="slidenum">
              <a:rPr lang="en-GB" smtClean="0"/>
              <a:t>‹#›</a:t>
            </a:fld>
            <a:endParaRPr lang="en-GB"/>
          </a:p>
        </p:txBody>
      </p:sp>
      <p:sp>
        <p:nvSpPr>
          <p:cNvPr id="6" name="Content Placeholder 4">
            <a:extLst>
              <a:ext uri="{FF2B5EF4-FFF2-40B4-BE49-F238E27FC236}">
                <a16:creationId xmlns:a16="http://schemas.microsoft.com/office/drawing/2014/main" id="{A901FB45-EDA4-014B-9D68-DC652519D005}"/>
              </a:ext>
            </a:extLst>
          </p:cNvPr>
          <p:cNvSpPr>
            <a:spLocks noGrp="1"/>
          </p:cNvSpPr>
          <p:nvPr>
            <p:ph sz="quarter" idx="27" hasCustomPrompt="1"/>
          </p:nvPr>
        </p:nvSpPr>
        <p:spPr>
          <a:xfrm>
            <a:off x="524887" y="2210223"/>
            <a:ext cx="5284800" cy="323473"/>
          </a:xfrm>
        </p:spPr>
        <p:txBody>
          <a:bodyPr/>
          <a:lstStyle>
            <a:lvl1pPr>
              <a:defRPr sz="1800" b="1">
                <a:solidFill>
                  <a:schemeClr val="accent3"/>
                </a:solidFill>
              </a:defRPr>
            </a:lvl1pPr>
            <a:lvl2pPr>
              <a:defRPr b="0">
                <a:solidFill>
                  <a:schemeClr val="tx1"/>
                </a:solidFill>
              </a:defRPr>
            </a:lvl2pPr>
            <a:lvl3pPr marL="285750" indent="-285750">
              <a:buClr>
                <a:schemeClr val="accent3"/>
              </a:buClr>
              <a:buChar char="&gt;"/>
              <a:defRPr/>
            </a:lvl3pPr>
            <a:lvl4pPr marL="342900" indent="-342900">
              <a:buFont typeface="+mj-lt"/>
              <a:buAutoNum type="arabicPeriod"/>
              <a:defRPr/>
            </a:lvl4pPr>
            <a:lvl5pPr marL="0" marR="0" indent="0" algn="l" defTabSz="914400" rtl="0" eaLnBrk="1" fontAlgn="auto" latinLnBrk="0" hangingPunct="1">
              <a:lnSpc>
                <a:spcPct val="100000"/>
              </a:lnSpc>
              <a:spcBef>
                <a:spcPts val="0"/>
              </a:spcBef>
              <a:spcAft>
                <a:spcPts val="600"/>
              </a:spcAft>
              <a:buClr>
                <a:schemeClr val="accent3"/>
              </a:buClr>
              <a:buSzTx/>
              <a:buFont typeface="+mj-lt"/>
              <a:buNone/>
              <a:tabLst/>
              <a:defRPr sz="1600"/>
            </a:lvl5pPr>
            <a:lvl6pPr marL="298450" indent="-285750">
              <a:buChar char="&gt;"/>
              <a:defRPr/>
            </a:lvl6pPr>
            <a:lvl7pPr marL="357188" indent="-342900">
              <a:buFont typeface="+mj-lt"/>
              <a:buAutoNum type="arabicPeriod"/>
              <a:defRPr/>
            </a:lvl7pPr>
            <a:lvl8pPr marL="14287" indent="0">
              <a:buNone/>
              <a:defRPr sz="1400"/>
            </a:lvl8pPr>
          </a:lstStyle>
          <a:p>
            <a:pPr lvl="0"/>
            <a:r>
              <a:rPr lang="en-GB" dirty="0"/>
              <a:t>Subheading 18pt</a:t>
            </a:r>
            <a:endParaRPr lang="en-US" dirty="0"/>
          </a:p>
        </p:txBody>
      </p:sp>
      <p:sp>
        <p:nvSpPr>
          <p:cNvPr id="12" name="Picture Placeholder 7">
            <a:extLst>
              <a:ext uri="{FF2B5EF4-FFF2-40B4-BE49-F238E27FC236}">
                <a16:creationId xmlns:a16="http://schemas.microsoft.com/office/drawing/2014/main" id="{34CA963C-C71D-3441-8427-95C20F9D18B2}"/>
              </a:ext>
            </a:extLst>
          </p:cNvPr>
          <p:cNvSpPr>
            <a:spLocks noGrp="1"/>
          </p:cNvSpPr>
          <p:nvPr>
            <p:ph type="pic" sz="quarter" idx="60" hasCustomPrompt="1"/>
          </p:nvPr>
        </p:nvSpPr>
        <p:spPr>
          <a:xfrm>
            <a:off x="6357600" y="2210223"/>
            <a:ext cx="5284800" cy="3743068"/>
          </a:xfrm>
        </p:spPr>
        <p:txBody>
          <a:bodyPr/>
          <a:lstStyle>
            <a:lvl1pPr marL="0" marR="0" indent="0" algn="l" defTabSz="914400" rtl="0" eaLnBrk="1" fontAlgn="auto" latinLnBrk="0" hangingPunct="1">
              <a:lnSpc>
                <a:spcPct val="100000"/>
              </a:lnSpc>
              <a:spcBef>
                <a:spcPts val="0"/>
              </a:spcBef>
              <a:spcAft>
                <a:spcPts val="1200"/>
              </a:spcAft>
              <a:buClrTx/>
              <a:buSzTx/>
              <a:buFont typeface="Arial" panose="020B0604020202020204" pitchFamily="34" charset="0"/>
              <a:buNone/>
              <a:tabLst/>
              <a:defRPr/>
            </a:lvl1pPr>
          </a:lstStyle>
          <a:p>
            <a:pPr marL="0" marR="0" lvl="0" indent="0" algn="l" defTabSz="914400" rtl="0" eaLnBrk="1" fontAlgn="auto" latinLnBrk="0" hangingPunct="1">
              <a:lnSpc>
                <a:spcPct val="100000"/>
              </a:lnSpc>
              <a:spcBef>
                <a:spcPts val="0"/>
              </a:spcBef>
              <a:spcAft>
                <a:spcPts val="1200"/>
              </a:spcAft>
              <a:buClrTx/>
              <a:buSzTx/>
              <a:buFont typeface="Arial" panose="020B0604020202020204" pitchFamily="34" charset="0"/>
              <a:buNone/>
              <a:tabLst/>
              <a:defRPr/>
            </a:pPr>
            <a:r>
              <a:rPr lang="en-US" dirty="0"/>
              <a:t>Insert Picture &gt; Picture from File…</a:t>
            </a:r>
          </a:p>
        </p:txBody>
      </p:sp>
      <p:sp>
        <p:nvSpPr>
          <p:cNvPr id="8" name="Text Placeholder 27">
            <a:extLst>
              <a:ext uri="{FF2B5EF4-FFF2-40B4-BE49-F238E27FC236}">
                <a16:creationId xmlns:a16="http://schemas.microsoft.com/office/drawing/2014/main" id="{1AD9449F-69C2-4245-AA9E-289003C34AD6}"/>
              </a:ext>
            </a:extLst>
          </p:cNvPr>
          <p:cNvSpPr>
            <a:spLocks noGrp="1"/>
          </p:cNvSpPr>
          <p:nvPr>
            <p:ph idx="1" hasCustomPrompt="1"/>
          </p:nvPr>
        </p:nvSpPr>
        <p:spPr>
          <a:xfrm>
            <a:off x="524887" y="2704254"/>
            <a:ext cx="5284800" cy="3249037"/>
          </a:xfrm>
          <a:prstGeom prst="rect">
            <a:avLst/>
          </a:prstGeom>
        </p:spPr>
        <p:txBody>
          <a:bodyPr vert="horz" lIns="0" tIns="0" rIns="0" bIns="0" rtlCol="0">
            <a:noAutofit/>
          </a:bodyPr>
          <a:lstStyle>
            <a:lvl1pPr marL="342900" indent="-342900">
              <a:lnSpc>
                <a:spcPct val="100000"/>
              </a:lnSpc>
              <a:spcAft>
                <a:spcPts val="600"/>
              </a:spcAft>
              <a:buClr>
                <a:schemeClr val="bg2"/>
              </a:buClr>
              <a:buFont typeface="Catamaran Regular" pitchFamily="2" charset="77"/>
              <a:buChar char="&gt;"/>
              <a:defRPr sz="1600" b="0">
                <a:solidFill>
                  <a:schemeClr val="tx1"/>
                </a:solidFill>
              </a:defRPr>
            </a:lvl1pPr>
            <a:lvl2pPr marL="720000" indent="-356400">
              <a:lnSpc>
                <a:spcPct val="100000"/>
              </a:lnSpc>
              <a:buClr>
                <a:schemeClr val="bg2"/>
              </a:buClr>
              <a:buFont typeface="Catamaran Medium" pitchFamily="2" charset="77"/>
              <a:buChar char="&gt;"/>
              <a:defRPr sz="1400" b="0">
                <a:solidFill>
                  <a:schemeClr val="tx1"/>
                </a:solidFill>
              </a:defRPr>
            </a:lvl2pPr>
            <a:lvl3pPr marL="1080000">
              <a:lnSpc>
                <a:spcPct val="100000"/>
              </a:lnSpc>
              <a:buClr>
                <a:schemeClr val="bg2"/>
              </a:buClr>
              <a:defRPr sz="1200">
                <a:solidFill>
                  <a:schemeClr val="tx1"/>
                </a:solidFill>
              </a:defRPr>
            </a:lvl3pPr>
            <a:lvl4pPr marL="1440000" indent="-356400">
              <a:lnSpc>
                <a:spcPct val="100000"/>
              </a:lnSpc>
              <a:buClr>
                <a:schemeClr val="bg2"/>
              </a:buClr>
              <a:defRPr sz="1000">
                <a:solidFill>
                  <a:schemeClr val="tx1"/>
                </a:solidFill>
              </a:defRPr>
            </a:lvl4pPr>
            <a:lvl5pPr>
              <a:lnSpc>
                <a:spcPct val="100000"/>
              </a:lnSpc>
              <a:defRPr/>
            </a:lvl5pPr>
            <a:lvl6pPr>
              <a:lnSpc>
                <a:spcPct val="100000"/>
              </a:lnSpc>
              <a:defRPr/>
            </a:lvl6pPr>
            <a:lvl7pPr>
              <a:lnSpc>
                <a:spcPct val="100000"/>
              </a:lnSpc>
              <a:defRPr/>
            </a:lvl7pPr>
            <a:lvl8pPr>
              <a:lnSpc>
                <a:spcPct val="100000"/>
              </a:lnSpc>
              <a:defRPr/>
            </a:lvl8pPr>
            <a:lvl9pPr>
              <a:lnSpc>
                <a:spcPct val="100000"/>
              </a:lnSpc>
              <a:defRPr/>
            </a:lvl9pPr>
          </a:lstStyle>
          <a:p>
            <a:pPr lvl="0"/>
            <a:r>
              <a:rPr lang="en-GB" dirty="0"/>
              <a:t>Bullet 16pt</a:t>
            </a:r>
          </a:p>
          <a:p>
            <a:pPr lvl="1"/>
            <a:r>
              <a:rPr lang="en-US" dirty="0"/>
              <a:t>Bullet 14pt</a:t>
            </a:r>
          </a:p>
          <a:p>
            <a:pPr lvl="2"/>
            <a:r>
              <a:rPr lang="en-US" dirty="0"/>
              <a:t>Bullet 12pt</a:t>
            </a:r>
          </a:p>
          <a:p>
            <a:pPr lvl="3"/>
            <a:r>
              <a:rPr lang="en-US" dirty="0"/>
              <a:t>Bullet 10pt</a:t>
            </a:r>
          </a:p>
        </p:txBody>
      </p:sp>
      <p:sp>
        <p:nvSpPr>
          <p:cNvPr id="9" name="Footer Placeholder 5">
            <a:extLst>
              <a:ext uri="{FF2B5EF4-FFF2-40B4-BE49-F238E27FC236}">
                <a16:creationId xmlns:a16="http://schemas.microsoft.com/office/drawing/2014/main" id="{51D0DDBF-8FA3-4217-A67C-77C0C3D97821}"/>
              </a:ext>
            </a:extLst>
          </p:cNvPr>
          <p:cNvSpPr>
            <a:spLocks noGrp="1"/>
          </p:cNvSpPr>
          <p:nvPr>
            <p:ph type="ftr" sz="quarter" idx="3"/>
          </p:nvPr>
        </p:nvSpPr>
        <p:spPr>
          <a:xfrm>
            <a:off x="524886" y="6309063"/>
            <a:ext cx="1097540" cy="539532"/>
          </a:xfrm>
          <a:prstGeom prst="rect">
            <a:avLst/>
          </a:prstGeom>
        </p:spPr>
        <p:txBody>
          <a:bodyPr vert="horz" lIns="0" tIns="0" rIns="0" bIns="0" rtlCol="0" anchor="ctr"/>
          <a:lstStyle>
            <a:lvl1pPr algn="l">
              <a:defRPr sz="800">
                <a:solidFill>
                  <a:schemeClr val="bg2"/>
                </a:solidFill>
              </a:defRPr>
            </a:lvl1pPr>
          </a:lstStyle>
          <a:p>
            <a:endParaRPr lang="en-GB"/>
          </a:p>
        </p:txBody>
      </p:sp>
    </p:spTree>
    <p:extLst>
      <p:ext uri="{BB962C8B-B14F-4D97-AF65-F5344CB8AC3E}">
        <p14:creationId xmlns:p14="http://schemas.microsoft.com/office/powerpoint/2010/main" val="181209036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ext and Image - Layout 8">
    <p:spTree>
      <p:nvGrpSpPr>
        <p:cNvPr id="1" name=""/>
        <p:cNvGrpSpPr/>
        <p:nvPr/>
      </p:nvGrpSpPr>
      <p:grpSpPr>
        <a:xfrm>
          <a:off x="0" y="0"/>
          <a:ext cx="0" cy="0"/>
          <a:chOff x="0" y="0"/>
          <a:chExt cx="0" cy="0"/>
        </a:xfrm>
      </p:grpSpPr>
      <p:sp>
        <p:nvSpPr>
          <p:cNvPr id="31" name="Picture Placeholder 7">
            <a:extLst>
              <a:ext uri="{FF2B5EF4-FFF2-40B4-BE49-F238E27FC236}">
                <a16:creationId xmlns:a16="http://schemas.microsoft.com/office/drawing/2014/main" id="{2AAF4406-6599-BF44-921A-7516EF93A263}"/>
              </a:ext>
            </a:extLst>
          </p:cNvPr>
          <p:cNvSpPr>
            <a:spLocks noGrp="1"/>
          </p:cNvSpPr>
          <p:nvPr>
            <p:ph type="pic" sz="quarter" idx="60" hasCustomPrompt="1"/>
          </p:nvPr>
        </p:nvSpPr>
        <p:spPr>
          <a:xfrm>
            <a:off x="524887" y="3600450"/>
            <a:ext cx="11120400" cy="2350800"/>
          </a:xfrm>
        </p:spPr>
        <p:txBody>
          <a:bodyPr/>
          <a:lstStyle>
            <a:lvl1pPr marL="0" marR="0" indent="0" algn="l" defTabSz="914400" rtl="0" eaLnBrk="1" fontAlgn="auto" latinLnBrk="0" hangingPunct="1">
              <a:lnSpc>
                <a:spcPct val="100000"/>
              </a:lnSpc>
              <a:spcBef>
                <a:spcPts val="0"/>
              </a:spcBef>
              <a:spcAft>
                <a:spcPts val="1200"/>
              </a:spcAft>
              <a:buClrTx/>
              <a:buSzTx/>
              <a:buFont typeface="Arial" panose="020B0604020202020204" pitchFamily="34" charset="0"/>
              <a:buNone/>
              <a:tabLst/>
              <a:defRPr/>
            </a:lvl1pPr>
          </a:lstStyle>
          <a:p>
            <a:pPr marL="0" marR="0" lvl="0" indent="0" algn="l" defTabSz="914400" rtl="0" eaLnBrk="1" fontAlgn="auto" latinLnBrk="0" hangingPunct="1">
              <a:lnSpc>
                <a:spcPct val="100000"/>
              </a:lnSpc>
              <a:spcBef>
                <a:spcPts val="0"/>
              </a:spcBef>
              <a:spcAft>
                <a:spcPts val="1200"/>
              </a:spcAft>
              <a:buClrTx/>
              <a:buSzTx/>
              <a:buFont typeface="Arial" panose="020B0604020202020204" pitchFamily="34" charset="0"/>
              <a:buNone/>
              <a:tabLst/>
              <a:defRPr/>
            </a:pPr>
            <a:r>
              <a:rPr lang="en-US" dirty="0"/>
              <a:t>Insert Picture &gt; Picture from File…</a:t>
            </a:r>
          </a:p>
        </p:txBody>
      </p:sp>
      <p:sp>
        <p:nvSpPr>
          <p:cNvPr id="2" name="Title 1">
            <a:extLst>
              <a:ext uri="{FF2B5EF4-FFF2-40B4-BE49-F238E27FC236}">
                <a16:creationId xmlns:a16="http://schemas.microsoft.com/office/drawing/2014/main" id="{70F9B0B5-50C1-E144-963E-FA8F119204F3}"/>
              </a:ext>
            </a:extLst>
          </p:cNvPr>
          <p:cNvSpPr>
            <a:spLocks noGrp="1"/>
          </p:cNvSpPr>
          <p:nvPr>
            <p:ph type="title" hasCustomPrompt="1"/>
          </p:nvPr>
        </p:nvSpPr>
        <p:spPr>
          <a:xfrm>
            <a:off x="524887" y="882000"/>
            <a:ext cx="11120400" cy="946253"/>
          </a:xfrm>
          <a:prstGeom prst="rect">
            <a:avLst/>
          </a:prstGeom>
        </p:spPr>
        <p:txBody>
          <a:bodyPr/>
          <a:lstStyle/>
          <a:p>
            <a:r>
              <a:rPr lang="en-GB" dirty="0"/>
              <a:t>HEADING 32PT ODIS MI, SIT ANDE MODITIO CON</a:t>
            </a:r>
            <a:br>
              <a:rPr lang="en-GB" dirty="0"/>
            </a:br>
            <a:r>
              <a:rPr lang="en-GB" dirty="0"/>
              <a:t>REHENT EST, TE NUM ATENTES</a:t>
            </a:r>
            <a:endParaRPr lang="en-US" dirty="0"/>
          </a:p>
        </p:txBody>
      </p:sp>
      <p:sp>
        <p:nvSpPr>
          <p:cNvPr id="22" name="Text Placeholder 20">
            <a:extLst>
              <a:ext uri="{FF2B5EF4-FFF2-40B4-BE49-F238E27FC236}">
                <a16:creationId xmlns:a16="http://schemas.microsoft.com/office/drawing/2014/main" id="{9D66D0F0-97D4-094E-9AC6-22713AB168F4}"/>
              </a:ext>
            </a:extLst>
          </p:cNvPr>
          <p:cNvSpPr>
            <a:spLocks noGrp="1"/>
          </p:cNvSpPr>
          <p:nvPr>
            <p:ph type="body" sz="quarter" idx="13" hasCustomPrompt="1"/>
          </p:nvPr>
        </p:nvSpPr>
        <p:spPr>
          <a:xfrm>
            <a:off x="898902" y="2184023"/>
            <a:ext cx="10742236" cy="1081087"/>
          </a:xfrm>
        </p:spPr>
        <p:txBody>
          <a:bodyPr anchor="ctr">
            <a:noAutofit/>
          </a:bodyPr>
          <a:lstStyle>
            <a:lvl1pPr algn="l">
              <a:lnSpc>
                <a:spcPct val="100000"/>
              </a:lnSpc>
              <a:spcAft>
                <a:spcPts val="0"/>
              </a:spcAft>
              <a:defRPr sz="2200" b="0" i="0">
                <a:solidFill>
                  <a:schemeClr val="tx1"/>
                </a:solidFill>
                <a:latin typeface="Catamaran" pitchFamily="2" charset="77"/>
                <a:cs typeface="Catamaran" pitchFamily="2" charset="77"/>
              </a:defRPr>
            </a:lvl1pPr>
          </a:lstStyle>
          <a:p>
            <a:pPr lvl="0"/>
            <a:r>
              <a:rPr lang="en-GB" dirty="0"/>
              <a:t>Standfirst 22pt </a:t>
            </a:r>
            <a:r>
              <a:rPr lang="en-GB" dirty="0" err="1"/>
              <a:t>Niate</a:t>
            </a:r>
            <a:r>
              <a:rPr lang="en-GB" dirty="0"/>
              <a:t> vit, </a:t>
            </a:r>
            <a:r>
              <a:rPr lang="en-GB" dirty="0" err="1"/>
              <a:t>nimil</a:t>
            </a:r>
            <a:r>
              <a:rPr lang="en-GB" dirty="0"/>
              <a:t> </a:t>
            </a:r>
            <a:r>
              <a:rPr lang="en-GB" dirty="0" err="1"/>
              <a:t>molor</a:t>
            </a:r>
            <a:r>
              <a:rPr lang="en-GB" dirty="0"/>
              <a:t> </a:t>
            </a:r>
            <a:r>
              <a:rPr lang="en-GB" dirty="0" err="1"/>
              <a:t>autem</a:t>
            </a:r>
            <a:r>
              <a:rPr lang="en-GB" dirty="0"/>
              <a:t> </a:t>
            </a:r>
            <a:r>
              <a:rPr lang="en-GB" dirty="0" err="1"/>
              <a:t>etur</a:t>
            </a:r>
            <a:r>
              <a:rPr lang="en-GB" dirty="0"/>
              <a:t> </a:t>
            </a:r>
            <a:r>
              <a:rPr lang="en-GB" dirty="0" err="1"/>
              <a:t>aut</a:t>
            </a:r>
            <a:r>
              <a:rPr lang="en-GB" dirty="0"/>
              <a:t> </a:t>
            </a:r>
            <a:r>
              <a:rPr lang="en-GB" dirty="0" err="1"/>
              <a:t>plit</a:t>
            </a:r>
            <a:r>
              <a:rPr lang="en-GB" dirty="0"/>
              <a:t> </a:t>
            </a:r>
            <a:r>
              <a:rPr lang="en-GB" dirty="0" err="1"/>
              <a:t>repratibus</a:t>
            </a:r>
            <a:r>
              <a:rPr lang="en-GB" dirty="0"/>
              <a:t> </a:t>
            </a:r>
            <a:r>
              <a:rPr lang="en-GB" dirty="0" err="1"/>
              <a:t>idest</a:t>
            </a:r>
            <a:r>
              <a:rPr lang="en-GB" dirty="0"/>
              <a:t> </a:t>
            </a:r>
            <a:r>
              <a:rPr lang="en-GB" dirty="0" err="1"/>
              <a:t>landit</a:t>
            </a:r>
            <a:r>
              <a:rPr lang="en-GB" dirty="0"/>
              <a:t> </a:t>
            </a:r>
            <a:r>
              <a:rPr lang="en-GB" dirty="0" err="1"/>
              <a:t>quam</a:t>
            </a:r>
            <a:r>
              <a:rPr lang="en-GB" dirty="0"/>
              <a:t> </a:t>
            </a:r>
            <a:r>
              <a:rPr lang="en-GB" dirty="0" err="1"/>
              <a:t>dolorecerum</a:t>
            </a:r>
            <a:r>
              <a:rPr lang="en-GB" dirty="0"/>
              <a:t>.</a:t>
            </a:r>
            <a:endParaRPr lang="en-US" dirty="0"/>
          </a:p>
        </p:txBody>
      </p:sp>
      <p:sp>
        <p:nvSpPr>
          <p:cNvPr id="7" name="Rectangle 6">
            <a:extLst>
              <a:ext uri="{FF2B5EF4-FFF2-40B4-BE49-F238E27FC236}">
                <a16:creationId xmlns:a16="http://schemas.microsoft.com/office/drawing/2014/main" id="{FAC47E2E-01CB-E44B-B731-233E4AC7DE92}"/>
              </a:ext>
            </a:extLst>
          </p:cNvPr>
          <p:cNvSpPr/>
          <p:nvPr/>
        </p:nvSpPr>
        <p:spPr>
          <a:xfrm>
            <a:off x="531436" y="2168525"/>
            <a:ext cx="72000" cy="108108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 name="Rectangle 16">
            <a:extLst>
              <a:ext uri="{FF2B5EF4-FFF2-40B4-BE49-F238E27FC236}">
                <a16:creationId xmlns:a16="http://schemas.microsoft.com/office/drawing/2014/main" id="{67CC5AE1-9869-425F-9A60-84E62DEC9FEE}"/>
              </a:ext>
            </a:extLst>
          </p:cNvPr>
          <p:cNvSpPr/>
          <p:nvPr/>
        </p:nvSpPr>
        <p:spPr>
          <a:xfrm>
            <a:off x="531436" y="2168525"/>
            <a:ext cx="72000" cy="108108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 name="Slide Number Placeholder 2">
            <a:extLst>
              <a:ext uri="{FF2B5EF4-FFF2-40B4-BE49-F238E27FC236}">
                <a16:creationId xmlns:a16="http://schemas.microsoft.com/office/drawing/2014/main" id="{165BC55A-DE50-9F45-9164-D16ECD319C2C}"/>
              </a:ext>
            </a:extLst>
          </p:cNvPr>
          <p:cNvSpPr>
            <a:spLocks noGrp="1"/>
          </p:cNvSpPr>
          <p:nvPr>
            <p:ph type="sldNum" sz="quarter" idx="10"/>
          </p:nvPr>
        </p:nvSpPr>
        <p:spPr>
          <a:xfrm>
            <a:off x="10254343" y="6492875"/>
            <a:ext cx="1386795" cy="161998"/>
          </a:xfrm>
        </p:spPr>
        <p:txBody>
          <a:bodyPr/>
          <a:lstStyle/>
          <a:p>
            <a:fld id="{826DDBE9-9F3C-4619-BE63-5F1F6BB637C8}" type="slidenum">
              <a:rPr lang="en-GB" smtClean="0"/>
              <a:t>‹#›</a:t>
            </a:fld>
            <a:endParaRPr lang="en-GB"/>
          </a:p>
        </p:txBody>
      </p:sp>
      <p:sp>
        <p:nvSpPr>
          <p:cNvPr id="10" name="Footer Placeholder 5">
            <a:extLst>
              <a:ext uri="{FF2B5EF4-FFF2-40B4-BE49-F238E27FC236}">
                <a16:creationId xmlns:a16="http://schemas.microsoft.com/office/drawing/2014/main" id="{624A86F0-6D38-474B-0E86-9844EEBB03AE}"/>
              </a:ext>
            </a:extLst>
          </p:cNvPr>
          <p:cNvSpPr>
            <a:spLocks noGrp="1"/>
          </p:cNvSpPr>
          <p:nvPr>
            <p:ph type="ftr" sz="quarter" idx="3"/>
          </p:nvPr>
        </p:nvSpPr>
        <p:spPr>
          <a:xfrm>
            <a:off x="524886" y="6309063"/>
            <a:ext cx="1097540" cy="539532"/>
          </a:xfrm>
          <a:prstGeom prst="rect">
            <a:avLst/>
          </a:prstGeom>
        </p:spPr>
        <p:txBody>
          <a:bodyPr vert="horz" lIns="0" tIns="0" rIns="0" bIns="0" rtlCol="0" anchor="ctr"/>
          <a:lstStyle>
            <a:lvl1pPr algn="l">
              <a:defRPr sz="800">
                <a:solidFill>
                  <a:schemeClr val="bg2"/>
                </a:solidFill>
              </a:defRPr>
            </a:lvl1pPr>
          </a:lstStyle>
          <a:p>
            <a:endParaRPr lang="en-GB"/>
          </a:p>
        </p:txBody>
      </p:sp>
    </p:spTree>
    <p:extLst>
      <p:ext uri="{BB962C8B-B14F-4D97-AF65-F5344CB8AC3E}">
        <p14:creationId xmlns:p14="http://schemas.microsoft.com/office/powerpoint/2010/main" val="41365040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pos="4634">
          <p15:clr>
            <a:srgbClr val="FBAE40"/>
          </p15:clr>
        </p15:guide>
        <p15:guide id="2" pos="5314">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able P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F9B0B5-50C1-E144-963E-FA8F119204F3}"/>
              </a:ext>
            </a:extLst>
          </p:cNvPr>
          <p:cNvSpPr>
            <a:spLocks noGrp="1"/>
          </p:cNvSpPr>
          <p:nvPr>
            <p:ph type="title" hasCustomPrompt="1"/>
          </p:nvPr>
        </p:nvSpPr>
        <p:spPr>
          <a:xfrm>
            <a:off x="524886" y="882000"/>
            <a:ext cx="11116251" cy="946253"/>
          </a:xfrm>
          <a:prstGeom prst="rect">
            <a:avLst/>
          </a:prstGeom>
        </p:spPr>
        <p:txBody>
          <a:bodyPr/>
          <a:lstStyle/>
          <a:p>
            <a:r>
              <a:rPr lang="en-GB" dirty="0"/>
              <a:t>HEADING 32PT ODIS MI,</a:t>
            </a:r>
            <a:br>
              <a:rPr lang="en-GB" dirty="0"/>
            </a:br>
            <a:r>
              <a:rPr lang="en-GB" dirty="0"/>
              <a:t>REHENT EST, TE NUM ATENTES</a:t>
            </a:r>
            <a:endParaRPr lang="en-US" dirty="0"/>
          </a:p>
        </p:txBody>
      </p:sp>
      <p:sp>
        <p:nvSpPr>
          <p:cNvPr id="8" name="Table Placeholder 7">
            <a:extLst>
              <a:ext uri="{FF2B5EF4-FFF2-40B4-BE49-F238E27FC236}">
                <a16:creationId xmlns:a16="http://schemas.microsoft.com/office/drawing/2014/main" id="{DAF8F267-4EAC-A444-AFF6-CB307F1FDF90}"/>
              </a:ext>
            </a:extLst>
          </p:cNvPr>
          <p:cNvSpPr>
            <a:spLocks noGrp="1"/>
          </p:cNvSpPr>
          <p:nvPr>
            <p:ph type="tbl" sz="quarter" idx="25"/>
          </p:nvPr>
        </p:nvSpPr>
        <p:spPr>
          <a:xfrm>
            <a:off x="524886" y="2176013"/>
            <a:ext cx="11116252" cy="3777278"/>
          </a:xfrm>
        </p:spPr>
        <p:txBody>
          <a:bodyPr lIns="216000" tIns="216000" rIns="216000" bIns="216000">
            <a:normAutofit/>
          </a:bodyPr>
          <a:lstStyle>
            <a:lvl1pPr>
              <a:defRPr sz="1800"/>
            </a:lvl1pPr>
          </a:lstStyle>
          <a:p>
            <a:r>
              <a:rPr lang="en-US"/>
              <a:t>Click icon to add table</a:t>
            </a:r>
            <a:endParaRPr lang="en-US" dirty="0"/>
          </a:p>
        </p:txBody>
      </p:sp>
      <p:sp>
        <p:nvSpPr>
          <p:cNvPr id="23" name="Table Placeholder 5">
            <a:extLst>
              <a:ext uri="{FF2B5EF4-FFF2-40B4-BE49-F238E27FC236}">
                <a16:creationId xmlns:a16="http://schemas.microsoft.com/office/drawing/2014/main" id="{2B23F8BA-171A-DE48-8489-868CE33C0536}"/>
              </a:ext>
            </a:extLst>
          </p:cNvPr>
          <p:cNvSpPr txBox="1">
            <a:spLocks/>
          </p:cNvSpPr>
          <p:nvPr/>
        </p:nvSpPr>
        <p:spPr>
          <a:xfrm flipV="1">
            <a:off x="7897206" y="6311900"/>
            <a:ext cx="3744000" cy="18000"/>
          </a:xfrm>
          <a:prstGeom prst="rect">
            <a:avLst/>
          </a:prstGeom>
          <a:solidFill>
            <a:srgbClr val="C8C8C8"/>
          </a:solidFill>
        </p:spPr>
        <p:txBody>
          <a:bodyPr/>
          <a:lstStyle>
            <a:lvl1pPr marL="0" indent="0" algn="l" defTabSz="914400" rtl="0" eaLnBrk="1" latinLnBrk="0" hangingPunct="1">
              <a:lnSpc>
                <a:spcPct val="80000"/>
              </a:lnSpc>
              <a:spcBef>
                <a:spcPts val="0"/>
              </a:spcBef>
              <a:spcAft>
                <a:spcPts val="1200"/>
              </a:spcAft>
              <a:buFont typeface="Arial" panose="020B0604020202020204" pitchFamily="34" charset="0"/>
              <a:buNone/>
              <a:defRPr sz="2200" b="0" i="0" kern="1200" baseline="0">
                <a:solidFill>
                  <a:schemeClr val="tx2"/>
                </a:solidFill>
                <a:latin typeface="Catamaran" pitchFamily="2" charset="77"/>
                <a:ea typeface="+mn-ea"/>
                <a:cs typeface="Catamaran" pitchFamily="2" charset="77"/>
              </a:defRPr>
            </a:lvl1pPr>
            <a:lvl2pPr marL="0" indent="0" algn="l" defTabSz="914400" rtl="0" eaLnBrk="1" latinLnBrk="0" hangingPunct="1">
              <a:lnSpc>
                <a:spcPct val="100000"/>
              </a:lnSpc>
              <a:spcBef>
                <a:spcPts val="0"/>
              </a:spcBef>
              <a:spcAft>
                <a:spcPts val="600"/>
              </a:spcAft>
              <a:buFont typeface="Arial" panose="020B0604020202020204" pitchFamily="34" charset="0"/>
              <a:buNone/>
              <a:defRPr sz="1800" b="1" i="0" kern="1200" baseline="0">
                <a:solidFill>
                  <a:schemeClr val="accent3"/>
                </a:solidFill>
                <a:latin typeface="Catamaran" pitchFamily="2" charset="77"/>
                <a:ea typeface="+mn-ea"/>
                <a:cs typeface="Catamaran" pitchFamily="2" charset="77"/>
              </a:defRPr>
            </a:lvl2pPr>
            <a:lvl3pPr marL="0" indent="0" algn="l" defTabSz="914400" rtl="0" eaLnBrk="1" latinLnBrk="0" hangingPunct="1">
              <a:lnSpc>
                <a:spcPct val="100000"/>
              </a:lnSpc>
              <a:spcBef>
                <a:spcPts val="0"/>
              </a:spcBef>
              <a:spcAft>
                <a:spcPts val="600"/>
              </a:spcAft>
              <a:buFont typeface="Arial" panose="020B0604020202020204" pitchFamily="34" charset="0"/>
              <a:buNone/>
              <a:defRPr sz="1800" b="0" i="0" kern="1200" baseline="0">
                <a:solidFill>
                  <a:srgbClr val="041E42"/>
                </a:solidFill>
                <a:latin typeface="Catamaran" pitchFamily="2" charset="77"/>
                <a:ea typeface="+mn-ea"/>
                <a:cs typeface="Catamaran" pitchFamily="2" charset="77"/>
              </a:defRPr>
            </a:lvl3pPr>
            <a:lvl4pPr marL="342000" marR="0" indent="-342000" algn="l" defTabSz="360000" rtl="0" eaLnBrk="1" fontAlgn="auto" latinLnBrk="0" hangingPunct="0">
              <a:lnSpc>
                <a:spcPct val="100000"/>
              </a:lnSpc>
              <a:spcBef>
                <a:spcPts val="0"/>
              </a:spcBef>
              <a:spcAft>
                <a:spcPts val="600"/>
              </a:spcAft>
              <a:buClr>
                <a:schemeClr val="accent3"/>
              </a:buClr>
              <a:buSzTx/>
              <a:buChar char="&gt;"/>
              <a:tabLst/>
              <a:defRPr sz="1800" b="0" i="0" kern="1200">
                <a:solidFill>
                  <a:schemeClr val="tx2"/>
                </a:solidFill>
                <a:latin typeface="Catamaran" pitchFamily="2" charset="77"/>
                <a:ea typeface="+mn-ea"/>
                <a:cs typeface="Catamaran" pitchFamily="2" charset="77"/>
              </a:defRPr>
            </a:lvl4pPr>
            <a:lvl5pPr marL="342900" indent="-342900" algn="l" defTabSz="914400" rtl="0" eaLnBrk="1" latinLnBrk="0" hangingPunct="1">
              <a:lnSpc>
                <a:spcPct val="100000"/>
              </a:lnSpc>
              <a:spcBef>
                <a:spcPts val="0"/>
              </a:spcBef>
              <a:spcAft>
                <a:spcPts val="600"/>
              </a:spcAft>
              <a:buClr>
                <a:schemeClr val="accent3"/>
              </a:buClr>
              <a:buFont typeface="+mj-lt"/>
              <a:buAutoNum type="arabicPeriod"/>
              <a:defRPr sz="1800" b="0" i="0" kern="1200" baseline="0">
                <a:solidFill>
                  <a:schemeClr val="tx2"/>
                </a:solidFill>
                <a:latin typeface="Catamaran" pitchFamily="2" charset="77"/>
                <a:ea typeface="+mn-ea"/>
                <a:cs typeface="Catamaran" pitchFamily="2" charset="77"/>
              </a:defRPr>
            </a:lvl5pPr>
            <a:lvl6pPr marL="12700" marR="0" indent="0" algn="l" defTabSz="914400" rtl="0" eaLnBrk="1" fontAlgn="auto" latinLnBrk="0" hangingPunct="1">
              <a:lnSpc>
                <a:spcPct val="90000"/>
              </a:lnSpc>
              <a:spcBef>
                <a:spcPts val="500"/>
              </a:spcBef>
              <a:spcAft>
                <a:spcPts val="0"/>
              </a:spcAft>
              <a:buClr>
                <a:schemeClr val="accent3"/>
              </a:buClr>
              <a:buSzTx/>
              <a:buFont typeface="+mj-lt"/>
              <a:buNone/>
              <a:tabLst/>
              <a:defRPr sz="1600" kern="1200">
                <a:solidFill>
                  <a:schemeClr val="tx1"/>
                </a:solidFill>
                <a:latin typeface="+mn-lt"/>
                <a:ea typeface="+mn-ea"/>
                <a:cs typeface="+mn-cs"/>
              </a:defRPr>
            </a:lvl6pPr>
            <a:lvl7pPr marL="300038" marR="0" indent="-285750" algn="l" defTabSz="914400" rtl="0" eaLnBrk="1" fontAlgn="auto" latinLnBrk="0" hangingPunct="1">
              <a:lnSpc>
                <a:spcPct val="90000"/>
              </a:lnSpc>
              <a:spcBef>
                <a:spcPts val="500"/>
              </a:spcBef>
              <a:spcAft>
                <a:spcPts val="0"/>
              </a:spcAft>
              <a:buClr>
                <a:schemeClr val="accent3"/>
              </a:buClr>
              <a:buSzTx/>
              <a:buChar char="&gt;"/>
              <a:tabLst/>
              <a:defRPr sz="1600" kern="1200">
                <a:solidFill>
                  <a:schemeClr val="tx1"/>
                </a:solidFill>
                <a:latin typeface="+mn-lt"/>
                <a:ea typeface="+mn-ea"/>
                <a:cs typeface="+mn-cs"/>
              </a:defRPr>
            </a:lvl7pPr>
            <a:lvl8pPr marL="357187" indent="-342900" algn="l" defTabSz="914400" rtl="0" eaLnBrk="1" latinLnBrk="0" hangingPunct="1">
              <a:lnSpc>
                <a:spcPct val="90000"/>
              </a:lnSpc>
              <a:spcBef>
                <a:spcPts val="500"/>
              </a:spcBef>
              <a:buClr>
                <a:schemeClr val="accent3"/>
              </a:buClr>
              <a:buFont typeface="+mj-lt"/>
              <a:buAutoNum type="arabicPeriod"/>
              <a:tabLst/>
              <a:defRPr sz="1600" kern="1200">
                <a:solidFill>
                  <a:schemeClr val="tx1"/>
                </a:solidFill>
                <a:latin typeface="+mn-lt"/>
                <a:ea typeface="+mn-ea"/>
                <a:cs typeface="+mn-cs"/>
              </a:defRPr>
            </a:lvl8pPr>
            <a:lvl9pPr marL="14288" indent="0" algn="l" defTabSz="914400" rtl="0" eaLnBrk="1" latinLnBrk="0" hangingPunct="1">
              <a:lnSpc>
                <a:spcPct val="90000"/>
              </a:lnSpc>
              <a:spcBef>
                <a:spcPts val="500"/>
              </a:spcBef>
              <a:buClr>
                <a:schemeClr val="accent3"/>
              </a:buClr>
              <a:buFont typeface="+mj-lt"/>
              <a:buNone/>
              <a:tabLst/>
              <a:defRPr sz="1400" b="0" i="0" kern="1200">
                <a:solidFill>
                  <a:schemeClr val="tx1"/>
                </a:solidFill>
                <a:latin typeface="Catamaran" pitchFamily="2" charset="77"/>
                <a:ea typeface="+mn-ea"/>
                <a:cs typeface="Catamaran" pitchFamily="2" charset="77"/>
              </a:defRPr>
            </a:lvl9pPr>
          </a:lstStyle>
          <a:p>
            <a:r>
              <a:rPr lang="en-US"/>
              <a:t> </a:t>
            </a:r>
            <a:endParaRPr lang="en-US" dirty="0"/>
          </a:p>
        </p:txBody>
      </p:sp>
      <p:sp>
        <p:nvSpPr>
          <p:cNvPr id="7" name="Slide Number Placeholder 2">
            <a:extLst>
              <a:ext uri="{FF2B5EF4-FFF2-40B4-BE49-F238E27FC236}">
                <a16:creationId xmlns:a16="http://schemas.microsoft.com/office/drawing/2014/main" id="{5420D957-0D4E-E447-B466-87B1D03A0954}"/>
              </a:ext>
            </a:extLst>
          </p:cNvPr>
          <p:cNvSpPr>
            <a:spLocks noGrp="1"/>
          </p:cNvSpPr>
          <p:nvPr>
            <p:ph type="sldNum" sz="quarter" idx="10"/>
          </p:nvPr>
        </p:nvSpPr>
        <p:spPr>
          <a:xfrm>
            <a:off x="10254343" y="6492875"/>
            <a:ext cx="1386795" cy="161998"/>
          </a:xfrm>
        </p:spPr>
        <p:txBody>
          <a:bodyPr/>
          <a:lstStyle/>
          <a:p>
            <a:fld id="{826DDBE9-9F3C-4619-BE63-5F1F6BB637C8}" type="slidenum">
              <a:rPr lang="en-GB" smtClean="0"/>
              <a:t>‹#›</a:t>
            </a:fld>
            <a:endParaRPr lang="en-GB"/>
          </a:p>
        </p:txBody>
      </p:sp>
      <p:sp>
        <p:nvSpPr>
          <p:cNvPr id="9" name="Footer Placeholder 5">
            <a:extLst>
              <a:ext uri="{FF2B5EF4-FFF2-40B4-BE49-F238E27FC236}">
                <a16:creationId xmlns:a16="http://schemas.microsoft.com/office/drawing/2014/main" id="{E16AB6BD-3C21-3BBC-A68C-3C16E587B962}"/>
              </a:ext>
            </a:extLst>
          </p:cNvPr>
          <p:cNvSpPr>
            <a:spLocks noGrp="1"/>
          </p:cNvSpPr>
          <p:nvPr>
            <p:ph type="ftr" sz="quarter" idx="3"/>
          </p:nvPr>
        </p:nvSpPr>
        <p:spPr>
          <a:xfrm>
            <a:off x="524886" y="6309063"/>
            <a:ext cx="1097540" cy="539532"/>
          </a:xfrm>
          <a:prstGeom prst="rect">
            <a:avLst/>
          </a:prstGeom>
        </p:spPr>
        <p:txBody>
          <a:bodyPr vert="horz" lIns="0" tIns="0" rIns="0" bIns="0" rtlCol="0" anchor="ctr"/>
          <a:lstStyle>
            <a:lvl1pPr algn="l">
              <a:defRPr sz="800">
                <a:solidFill>
                  <a:schemeClr val="bg2"/>
                </a:solidFill>
              </a:defRPr>
            </a:lvl1pPr>
          </a:lstStyle>
          <a:p>
            <a:endParaRPr lang="en-GB"/>
          </a:p>
        </p:txBody>
      </p:sp>
    </p:spTree>
    <p:extLst>
      <p:ext uri="{BB962C8B-B14F-4D97-AF65-F5344CB8AC3E}">
        <p14:creationId xmlns:p14="http://schemas.microsoft.com/office/powerpoint/2010/main" val="308571533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pos="4634">
          <p15:clr>
            <a:srgbClr val="FBAE40"/>
          </p15:clr>
        </p15:guide>
        <p15:guide id="2" pos="5314">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1_Divider Option 2">
    <p:bg>
      <p:bgPr>
        <a:solidFill>
          <a:schemeClr val="accent2"/>
        </a:solidFill>
        <a:effectLst/>
      </p:bgPr>
    </p:bg>
    <p:spTree>
      <p:nvGrpSpPr>
        <p:cNvPr id="1" name=""/>
        <p:cNvGrpSpPr/>
        <p:nvPr/>
      </p:nvGrpSpPr>
      <p:grpSpPr>
        <a:xfrm>
          <a:off x="0" y="0"/>
          <a:ext cx="0" cy="0"/>
          <a:chOff x="0" y="0"/>
          <a:chExt cx="0" cy="0"/>
        </a:xfrm>
      </p:grpSpPr>
      <p:sp>
        <p:nvSpPr>
          <p:cNvPr id="8" name="Title 12">
            <a:extLst>
              <a:ext uri="{FF2B5EF4-FFF2-40B4-BE49-F238E27FC236}">
                <a16:creationId xmlns:a16="http://schemas.microsoft.com/office/drawing/2014/main" id="{0A9F1602-B9C2-2C40-9928-1022A94D3264}"/>
              </a:ext>
            </a:extLst>
          </p:cNvPr>
          <p:cNvSpPr>
            <a:spLocks noGrp="1"/>
          </p:cNvSpPr>
          <p:nvPr>
            <p:ph type="title" hasCustomPrompt="1"/>
          </p:nvPr>
        </p:nvSpPr>
        <p:spPr>
          <a:xfrm>
            <a:off x="528711" y="2200608"/>
            <a:ext cx="7367514" cy="1228392"/>
          </a:xfrm>
          <a:prstGeom prst="rect">
            <a:avLst/>
          </a:prstGeom>
        </p:spPr>
        <p:txBody>
          <a:bodyPr anchor="t"/>
          <a:lstStyle>
            <a:lvl1pPr>
              <a:defRPr sz="4500">
                <a:solidFill>
                  <a:schemeClr val="bg1"/>
                </a:solidFill>
              </a:defRPr>
            </a:lvl1pPr>
          </a:lstStyle>
          <a:p>
            <a:r>
              <a:rPr lang="en-GB" dirty="0"/>
              <a:t>Click to EDIT SECTION HEADING title style</a:t>
            </a:r>
            <a:endParaRPr lang="en-US" dirty="0"/>
          </a:p>
        </p:txBody>
      </p:sp>
      <p:sp>
        <p:nvSpPr>
          <p:cNvPr id="10" name="Table Placeholder 5">
            <a:extLst>
              <a:ext uri="{FF2B5EF4-FFF2-40B4-BE49-F238E27FC236}">
                <a16:creationId xmlns:a16="http://schemas.microsoft.com/office/drawing/2014/main" id="{F4E935C0-FA02-6D4F-9FD2-A6B9728E9632}"/>
              </a:ext>
            </a:extLst>
          </p:cNvPr>
          <p:cNvSpPr txBox="1">
            <a:spLocks/>
          </p:cNvSpPr>
          <p:nvPr/>
        </p:nvSpPr>
        <p:spPr>
          <a:xfrm flipV="1">
            <a:off x="515938" y="6311900"/>
            <a:ext cx="11126786" cy="14400"/>
          </a:xfrm>
          <a:prstGeom prst="rect">
            <a:avLst/>
          </a:prstGeom>
          <a:solidFill>
            <a:srgbClr val="C8C8C8"/>
          </a:solidFill>
        </p:spPr>
        <p:txBody>
          <a:bodyPr/>
          <a:lstStyle>
            <a:lvl1pPr marL="0" indent="0" algn="l" defTabSz="914400" rtl="0" eaLnBrk="1" latinLnBrk="0" hangingPunct="1">
              <a:lnSpc>
                <a:spcPct val="80000"/>
              </a:lnSpc>
              <a:spcBef>
                <a:spcPts val="0"/>
              </a:spcBef>
              <a:spcAft>
                <a:spcPts val="1200"/>
              </a:spcAft>
              <a:buFont typeface="Arial" panose="020B0604020202020204" pitchFamily="34" charset="0"/>
              <a:buNone/>
              <a:defRPr sz="2200" b="0" i="0" kern="1200" baseline="0">
                <a:solidFill>
                  <a:schemeClr val="tx2"/>
                </a:solidFill>
                <a:latin typeface="Catamaran" pitchFamily="2" charset="77"/>
                <a:ea typeface="+mn-ea"/>
                <a:cs typeface="Catamaran" pitchFamily="2" charset="77"/>
              </a:defRPr>
            </a:lvl1pPr>
            <a:lvl2pPr marL="0" indent="0" algn="l" defTabSz="914400" rtl="0" eaLnBrk="1" latinLnBrk="0" hangingPunct="1">
              <a:lnSpc>
                <a:spcPct val="100000"/>
              </a:lnSpc>
              <a:spcBef>
                <a:spcPts val="0"/>
              </a:spcBef>
              <a:spcAft>
                <a:spcPts val="600"/>
              </a:spcAft>
              <a:buFont typeface="Arial" panose="020B0604020202020204" pitchFamily="34" charset="0"/>
              <a:buNone/>
              <a:defRPr sz="1800" b="1" i="0" kern="1200" baseline="0">
                <a:solidFill>
                  <a:schemeClr val="accent3"/>
                </a:solidFill>
                <a:latin typeface="Catamaran" pitchFamily="2" charset="77"/>
                <a:ea typeface="+mn-ea"/>
                <a:cs typeface="Catamaran" pitchFamily="2" charset="77"/>
              </a:defRPr>
            </a:lvl2pPr>
            <a:lvl3pPr marL="0" indent="0" algn="l" defTabSz="914400" rtl="0" eaLnBrk="1" latinLnBrk="0" hangingPunct="1">
              <a:lnSpc>
                <a:spcPct val="100000"/>
              </a:lnSpc>
              <a:spcBef>
                <a:spcPts val="0"/>
              </a:spcBef>
              <a:spcAft>
                <a:spcPts val="600"/>
              </a:spcAft>
              <a:buFont typeface="Arial" panose="020B0604020202020204" pitchFamily="34" charset="0"/>
              <a:buNone/>
              <a:defRPr sz="1800" b="0" i="0" kern="1200" baseline="0">
                <a:solidFill>
                  <a:srgbClr val="041E42"/>
                </a:solidFill>
                <a:latin typeface="Catamaran" pitchFamily="2" charset="77"/>
                <a:ea typeface="+mn-ea"/>
                <a:cs typeface="Catamaran" pitchFamily="2" charset="77"/>
              </a:defRPr>
            </a:lvl3pPr>
            <a:lvl4pPr marL="342000" marR="0" indent="-342000" algn="l" defTabSz="360000" rtl="0" eaLnBrk="1" fontAlgn="auto" latinLnBrk="0" hangingPunct="0">
              <a:lnSpc>
                <a:spcPct val="100000"/>
              </a:lnSpc>
              <a:spcBef>
                <a:spcPts val="0"/>
              </a:spcBef>
              <a:spcAft>
                <a:spcPts val="600"/>
              </a:spcAft>
              <a:buClr>
                <a:schemeClr val="accent3"/>
              </a:buClr>
              <a:buSzTx/>
              <a:buChar char="&gt;"/>
              <a:tabLst/>
              <a:defRPr sz="1800" b="0" i="0" kern="1200">
                <a:solidFill>
                  <a:schemeClr val="tx2"/>
                </a:solidFill>
                <a:latin typeface="Catamaran" pitchFamily="2" charset="77"/>
                <a:ea typeface="+mn-ea"/>
                <a:cs typeface="Catamaran" pitchFamily="2" charset="77"/>
              </a:defRPr>
            </a:lvl4pPr>
            <a:lvl5pPr marL="342900" indent="-342900" algn="l" defTabSz="914400" rtl="0" eaLnBrk="1" latinLnBrk="0" hangingPunct="1">
              <a:lnSpc>
                <a:spcPct val="100000"/>
              </a:lnSpc>
              <a:spcBef>
                <a:spcPts val="0"/>
              </a:spcBef>
              <a:spcAft>
                <a:spcPts val="600"/>
              </a:spcAft>
              <a:buClr>
                <a:schemeClr val="accent3"/>
              </a:buClr>
              <a:buFont typeface="+mj-lt"/>
              <a:buAutoNum type="arabicPeriod"/>
              <a:defRPr sz="1800" b="0" i="0" kern="1200" baseline="0">
                <a:solidFill>
                  <a:schemeClr val="tx2"/>
                </a:solidFill>
                <a:latin typeface="Catamaran" pitchFamily="2" charset="77"/>
                <a:ea typeface="+mn-ea"/>
                <a:cs typeface="Catamaran" pitchFamily="2" charset="77"/>
              </a:defRPr>
            </a:lvl5pPr>
            <a:lvl6pPr marL="12700" marR="0" indent="0" algn="l" defTabSz="914400" rtl="0" eaLnBrk="1" fontAlgn="auto" latinLnBrk="0" hangingPunct="1">
              <a:lnSpc>
                <a:spcPct val="90000"/>
              </a:lnSpc>
              <a:spcBef>
                <a:spcPts val="500"/>
              </a:spcBef>
              <a:spcAft>
                <a:spcPts val="0"/>
              </a:spcAft>
              <a:buClr>
                <a:schemeClr val="accent3"/>
              </a:buClr>
              <a:buSzTx/>
              <a:buFont typeface="+mj-lt"/>
              <a:buNone/>
              <a:tabLst/>
              <a:defRPr sz="1600" kern="1200">
                <a:solidFill>
                  <a:schemeClr val="tx1"/>
                </a:solidFill>
                <a:latin typeface="+mn-lt"/>
                <a:ea typeface="+mn-ea"/>
                <a:cs typeface="+mn-cs"/>
              </a:defRPr>
            </a:lvl6pPr>
            <a:lvl7pPr marL="300038" marR="0" indent="-285750" algn="l" defTabSz="914400" rtl="0" eaLnBrk="1" fontAlgn="auto" latinLnBrk="0" hangingPunct="1">
              <a:lnSpc>
                <a:spcPct val="90000"/>
              </a:lnSpc>
              <a:spcBef>
                <a:spcPts val="500"/>
              </a:spcBef>
              <a:spcAft>
                <a:spcPts val="0"/>
              </a:spcAft>
              <a:buClr>
                <a:schemeClr val="accent3"/>
              </a:buClr>
              <a:buSzTx/>
              <a:buChar char="&gt;"/>
              <a:tabLst/>
              <a:defRPr sz="1600" kern="1200">
                <a:solidFill>
                  <a:schemeClr val="tx1"/>
                </a:solidFill>
                <a:latin typeface="+mn-lt"/>
                <a:ea typeface="+mn-ea"/>
                <a:cs typeface="+mn-cs"/>
              </a:defRPr>
            </a:lvl7pPr>
            <a:lvl8pPr marL="357187" indent="-342900" algn="l" defTabSz="914400" rtl="0" eaLnBrk="1" latinLnBrk="0" hangingPunct="1">
              <a:lnSpc>
                <a:spcPct val="90000"/>
              </a:lnSpc>
              <a:spcBef>
                <a:spcPts val="500"/>
              </a:spcBef>
              <a:buClr>
                <a:schemeClr val="accent3"/>
              </a:buClr>
              <a:buFont typeface="+mj-lt"/>
              <a:buAutoNum type="arabicPeriod"/>
              <a:tabLst/>
              <a:defRPr sz="1600" kern="1200">
                <a:solidFill>
                  <a:schemeClr val="tx1"/>
                </a:solidFill>
                <a:latin typeface="+mn-lt"/>
                <a:ea typeface="+mn-ea"/>
                <a:cs typeface="+mn-cs"/>
              </a:defRPr>
            </a:lvl8pPr>
            <a:lvl9pPr marL="14288" indent="0" algn="l" defTabSz="914400" rtl="0" eaLnBrk="1" latinLnBrk="0" hangingPunct="1">
              <a:lnSpc>
                <a:spcPct val="90000"/>
              </a:lnSpc>
              <a:spcBef>
                <a:spcPts val="500"/>
              </a:spcBef>
              <a:buClr>
                <a:schemeClr val="accent3"/>
              </a:buClr>
              <a:buFont typeface="+mj-lt"/>
              <a:buNone/>
              <a:tabLst/>
              <a:defRPr sz="1400" b="0" i="0" kern="1200">
                <a:solidFill>
                  <a:schemeClr val="tx1"/>
                </a:solidFill>
                <a:latin typeface="Catamaran" pitchFamily="2" charset="77"/>
                <a:ea typeface="+mn-ea"/>
                <a:cs typeface="Catamaran" pitchFamily="2" charset="77"/>
              </a:defRPr>
            </a:lvl9pPr>
          </a:lstStyle>
          <a:p>
            <a:r>
              <a:rPr lang="en-US"/>
              <a:t> </a:t>
            </a:r>
            <a:endParaRPr lang="en-US" dirty="0"/>
          </a:p>
        </p:txBody>
      </p:sp>
      <p:sp>
        <p:nvSpPr>
          <p:cNvPr id="5" name="Slide Number Placeholder 4">
            <a:extLst>
              <a:ext uri="{FF2B5EF4-FFF2-40B4-BE49-F238E27FC236}">
                <a16:creationId xmlns:a16="http://schemas.microsoft.com/office/drawing/2014/main" id="{AE286228-0E55-CF4B-AE3B-83CAD1B62F92}"/>
              </a:ext>
            </a:extLst>
          </p:cNvPr>
          <p:cNvSpPr>
            <a:spLocks noGrp="1"/>
          </p:cNvSpPr>
          <p:nvPr>
            <p:ph type="sldNum" sz="quarter" idx="18"/>
          </p:nvPr>
        </p:nvSpPr>
        <p:spPr/>
        <p:txBody>
          <a:bodyPr/>
          <a:lstStyle>
            <a:lvl1pPr>
              <a:defRPr>
                <a:solidFill>
                  <a:schemeClr val="bg1"/>
                </a:solidFill>
              </a:defRPr>
            </a:lvl1pPr>
          </a:lstStyle>
          <a:p>
            <a:fld id="{826DDBE9-9F3C-4619-BE63-5F1F6BB637C8}" type="slidenum">
              <a:rPr lang="en-GB" smtClean="0"/>
              <a:t>‹#›</a:t>
            </a:fld>
            <a:endParaRPr lang="en-GB"/>
          </a:p>
        </p:txBody>
      </p:sp>
      <p:sp>
        <p:nvSpPr>
          <p:cNvPr id="13" name="Table Placeholder 5">
            <a:extLst>
              <a:ext uri="{FF2B5EF4-FFF2-40B4-BE49-F238E27FC236}">
                <a16:creationId xmlns:a16="http://schemas.microsoft.com/office/drawing/2014/main" id="{AB9EAC8D-456D-4880-BB8A-101E4FB444D5}"/>
              </a:ext>
            </a:extLst>
          </p:cNvPr>
          <p:cNvSpPr txBox="1">
            <a:spLocks/>
          </p:cNvSpPr>
          <p:nvPr/>
        </p:nvSpPr>
        <p:spPr>
          <a:xfrm flipV="1">
            <a:off x="515938" y="6311900"/>
            <a:ext cx="11126786" cy="14400"/>
          </a:xfrm>
          <a:prstGeom prst="rect">
            <a:avLst/>
          </a:prstGeom>
          <a:solidFill>
            <a:srgbClr val="C8C8C8"/>
          </a:solidFill>
        </p:spPr>
        <p:txBody>
          <a:bodyPr/>
          <a:lstStyle>
            <a:lvl1pPr marL="0" indent="0" algn="l" defTabSz="914400" rtl="0" eaLnBrk="1" latinLnBrk="0" hangingPunct="1">
              <a:lnSpc>
                <a:spcPct val="80000"/>
              </a:lnSpc>
              <a:spcBef>
                <a:spcPts val="0"/>
              </a:spcBef>
              <a:spcAft>
                <a:spcPts val="1200"/>
              </a:spcAft>
              <a:buFont typeface="Arial" panose="020B0604020202020204" pitchFamily="34" charset="0"/>
              <a:buNone/>
              <a:defRPr sz="2200" b="0" i="0" kern="1200" baseline="0">
                <a:solidFill>
                  <a:schemeClr val="tx2"/>
                </a:solidFill>
                <a:latin typeface="Catamaran" pitchFamily="2" charset="77"/>
                <a:ea typeface="+mn-ea"/>
                <a:cs typeface="Catamaran" pitchFamily="2" charset="77"/>
              </a:defRPr>
            </a:lvl1pPr>
            <a:lvl2pPr marL="0" indent="0" algn="l" defTabSz="914400" rtl="0" eaLnBrk="1" latinLnBrk="0" hangingPunct="1">
              <a:lnSpc>
                <a:spcPct val="100000"/>
              </a:lnSpc>
              <a:spcBef>
                <a:spcPts val="0"/>
              </a:spcBef>
              <a:spcAft>
                <a:spcPts val="600"/>
              </a:spcAft>
              <a:buFont typeface="Arial" panose="020B0604020202020204" pitchFamily="34" charset="0"/>
              <a:buNone/>
              <a:defRPr sz="1800" b="1" i="0" kern="1200" baseline="0">
                <a:solidFill>
                  <a:schemeClr val="accent3"/>
                </a:solidFill>
                <a:latin typeface="Catamaran" pitchFamily="2" charset="77"/>
                <a:ea typeface="+mn-ea"/>
                <a:cs typeface="Catamaran" pitchFamily="2" charset="77"/>
              </a:defRPr>
            </a:lvl2pPr>
            <a:lvl3pPr marL="0" indent="0" algn="l" defTabSz="914400" rtl="0" eaLnBrk="1" latinLnBrk="0" hangingPunct="1">
              <a:lnSpc>
                <a:spcPct val="100000"/>
              </a:lnSpc>
              <a:spcBef>
                <a:spcPts val="0"/>
              </a:spcBef>
              <a:spcAft>
                <a:spcPts val="600"/>
              </a:spcAft>
              <a:buFont typeface="Arial" panose="020B0604020202020204" pitchFamily="34" charset="0"/>
              <a:buNone/>
              <a:defRPr sz="1800" b="0" i="0" kern="1200" baseline="0">
                <a:solidFill>
                  <a:srgbClr val="041E42"/>
                </a:solidFill>
                <a:latin typeface="Catamaran" pitchFamily="2" charset="77"/>
                <a:ea typeface="+mn-ea"/>
                <a:cs typeface="Catamaran" pitchFamily="2" charset="77"/>
              </a:defRPr>
            </a:lvl3pPr>
            <a:lvl4pPr marL="342000" marR="0" indent="-342000" algn="l" defTabSz="360000" rtl="0" eaLnBrk="1" fontAlgn="auto" latinLnBrk="0" hangingPunct="0">
              <a:lnSpc>
                <a:spcPct val="100000"/>
              </a:lnSpc>
              <a:spcBef>
                <a:spcPts val="0"/>
              </a:spcBef>
              <a:spcAft>
                <a:spcPts val="600"/>
              </a:spcAft>
              <a:buClr>
                <a:schemeClr val="accent3"/>
              </a:buClr>
              <a:buSzTx/>
              <a:buChar char="&gt;"/>
              <a:tabLst/>
              <a:defRPr sz="1800" b="0" i="0" kern="1200">
                <a:solidFill>
                  <a:schemeClr val="tx2"/>
                </a:solidFill>
                <a:latin typeface="Catamaran" pitchFamily="2" charset="77"/>
                <a:ea typeface="+mn-ea"/>
                <a:cs typeface="Catamaran" pitchFamily="2" charset="77"/>
              </a:defRPr>
            </a:lvl4pPr>
            <a:lvl5pPr marL="342900" indent="-342900" algn="l" defTabSz="914400" rtl="0" eaLnBrk="1" latinLnBrk="0" hangingPunct="1">
              <a:lnSpc>
                <a:spcPct val="100000"/>
              </a:lnSpc>
              <a:spcBef>
                <a:spcPts val="0"/>
              </a:spcBef>
              <a:spcAft>
                <a:spcPts val="600"/>
              </a:spcAft>
              <a:buClr>
                <a:schemeClr val="accent3"/>
              </a:buClr>
              <a:buFont typeface="+mj-lt"/>
              <a:buAutoNum type="arabicPeriod"/>
              <a:defRPr sz="1800" b="0" i="0" kern="1200" baseline="0">
                <a:solidFill>
                  <a:schemeClr val="tx2"/>
                </a:solidFill>
                <a:latin typeface="Catamaran" pitchFamily="2" charset="77"/>
                <a:ea typeface="+mn-ea"/>
                <a:cs typeface="Catamaran" pitchFamily="2" charset="77"/>
              </a:defRPr>
            </a:lvl5pPr>
            <a:lvl6pPr marL="12700" marR="0" indent="0" algn="l" defTabSz="914400" rtl="0" eaLnBrk="1" fontAlgn="auto" latinLnBrk="0" hangingPunct="1">
              <a:lnSpc>
                <a:spcPct val="90000"/>
              </a:lnSpc>
              <a:spcBef>
                <a:spcPts val="500"/>
              </a:spcBef>
              <a:spcAft>
                <a:spcPts val="0"/>
              </a:spcAft>
              <a:buClr>
                <a:schemeClr val="accent3"/>
              </a:buClr>
              <a:buSzTx/>
              <a:buFont typeface="+mj-lt"/>
              <a:buNone/>
              <a:tabLst/>
              <a:defRPr sz="1600" kern="1200">
                <a:solidFill>
                  <a:schemeClr val="tx1"/>
                </a:solidFill>
                <a:latin typeface="+mn-lt"/>
                <a:ea typeface="+mn-ea"/>
                <a:cs typeface="+mn-cs"/>
              </a:defRPr>
            </a:lvl6pPr>
            <a:lvl7pPr marL="300038" marR="0" indent="-285750" algn="l" defTabSz="914400" rtl="0" eaLnBrk="1" fontAlgn="auto" latinLnBrk="0" hangingPunct="1">
              <a:lnSpc>
                <a:spcPct val="90000"/>
              </a:lnSpc>
              <a:spcBef>
                <a:spcPts val="500"/>
              </a:spcBef>
              <a:spcAft>
                <a:spcPts val="0"/>
              </a:spcAft>
              <a:buClr>
                <a:schemeClr val="accent3"/>
              </a:buClr>
              <a:buSzTx/>
              <a:buChar char="&gt;"/>
              <a:tabLst/>
              <a:defRPr sz="1600" kern="1200">
                <a:solidFill>
                  <a:schemeClr val="tx1"/>
                </a:solidFill>
                <a:latin typeface="+mn-lt"/>
                <a:ea typeface="+mn-ea"/>
                <a:cs typeface="+mn-cs"/>
              </a:defRPr>
            </a:lvl7pPr>
            <a:lvl8pPr marL="357187" indent="-342900" algn="l" defTabSz="914400" rtl="0" eaLnBrk="1" latinLnBrk="0" hangingPunct="1">
              <a:lnSpc>
                <a:spcPct val="90000"/>
              </a:lnSpc>
              <a:spcBef>
                <a:spcPts val="500"/>
              </a:spcBef>
              <a:buClr>
                <a:schemeClr val="accent3"/>
              </a:buClr>
              <a:buFont typeface="+mj-lt"/>
              <a:buAutoNum type="arabicPeriod"/>
              <a:tabLst/>
              <a:defRPr sz="1600" kern="1200">
                <a:solidFill>
                  <a:schemeClr val="tx1"/>
                </a:solidFill>
                <a:latin typeface="+mn-lt"/>
                <a:ea typeface="+mn-ea"/>
                <a:cs typeface="+mn-cs"/>
              </a:defRPr>
            </a:lvl8pPr>
            <a:lvl9pPr marL="14288" indent="0" algn="l" defTabSz="914400" rtl="0" eaLnBrk="1" latinLnBrk="0" hangingPunct="1">
              <a:lnSpc>
                <a:spcPct val="90000"/>
              </a:lnSpc>
              <a:spcBef>
                <a:spcPts val="500"/>
              </a:spcBef>
              <a:buClr>
                <a:schemeClr val="accent3"/>
              </a:buClr>
              <a:buFont typeface="+mj-lt"/>
              <a:buNone/>
              <a:tabLst/>
              <a:defRPr sz="1400" b="0" i="0" kern="1200">
                <a:solidFill>
                  <a:schemeClr val="tx1"/>
                </a:solidFill>
                <a:latin typeface="Catamaran" pitchFamily="2" charset="77"/>
                <a:ea typeface="+mn-ea"/>
                <a:cs typeface="Catamaran" pitchFamily="2" charset="77"/>
              </a:defRPr>
            </a:lvl9pPr>
          </a:lstStyle>
          <a:p>
            <a:r>
              <a:rPr lang="en-US"/>
              <a:t> </a:t>
            </a:r>
            <a:endParaRPr lang="en-US" dirty="0"/>
          </a:p>
        </p:txBody>
      </p:sp>
      <p:sp>
        <p:nvSpPr>
          <p:cNvPr id="17" name="Footer Placeholder 5">
            <a:extLst>
              <a:ext uri="{FF2B5EF4-FFF2-40B4-BE49-F238E27FC236}">
                <a16:creationId xmlns:a16="http://schemas.microsoft.com/office/drawing/2014/main" id="{AD6A3A0D-E956-EF40-803D-2BCEFB646C53}"/>
              </a:ext>
            </a:extLst>
          </p:cNvPr>
          <p:cNvSpPr>
            <a:spLocks noGrp="1"/>
          </p:cNvSpPr>
          <p:nvPr>
            <p:ph type="ftr" sz="quarter" idx="3"/>
          </p:nvPr>
        </p:nvSpPr>
        <p:spPr>
          <a:xfrm>
            <a:off x="528711" y="6186233"/>
            <a:ext cx="2736851" cy="778332"/>
          </a:xfrm>
          <a:prstGeom prst="rect">
            <a:avLst/>
          </a:prstGeom>
        </p:spPr>
        <p:txBody>
          <a:bodyPr vert="horz" lIns="0" tIns="0" rIns="0" bIns="0" rtlCol="0" anchor="ctr"/>
          <a:lstStyle>
            <a:lvl1pPr algn="l">
              <a:defRPr sz="800">
                <a:solidFill>
                  <a:schemeClr val="bg1"/>
                </a:solidFill>
              </a:defRPr>
            </a:lvl1pPr>
          </a:lstStyle>
          <a:p>
            <a:endParaRPr lang="en-GB"/>
          </a:p>
        </p:txBody>
      </p:sp>
      <p:sp>
        <p:nvSpPr>
          <p:cNvPr id="11" name="Text Placeholder 2">
            <a:extLst>
              <a:ext uri="{FF2B5EF4-FFF2-40B4-BE49-F238E27FC236}">
                <a16:creationId xmlns:a16="http://schemas.microsoft.com/office/drawing/2014/main" id="{ED9292BF-C725-3841-876D-FDD73AAEE84D}"/>
              </a:ext>
            </a:extLst>
          </p:cNvPr>
          <p:cNvSpPr>
            <a:spLocks noGrp="1"/>
          </p:cNvSpPr>
          <p:nvPr>
            <p:ph type="body" sz="quarter" idx="16" hasCustomPrompt="1"/>
          </p:nvPr>
        </p:nvSpPr>
        <p:spPr>
          <a:xfrm>
            <a:off x="515938" y="1696284"/>
            <a:ext cx="7367587" cy="288000"/>
          </a:xfrm>
        </p:spPr>
        <p:txBody>
          <a:bodyPr anchor="t">
            <a:noAutofit/>
          </a:bodyPr>
          <a:lstStyle>
            <a:lvl1pPr>
              <a:defRPr b="1" baseline="0">
                <a:solidFill>
                  <a:schemeClr val="accent3"/>
                </a:solidFill>
              </a:defRPr>
            </a:lvl1pPr>
          </a:lstStyle>
          <a:p>
            <a:pPr lvl="0"/>
            <a:r>
              <a:rPr lang="en-GB" dirty="0"/>
              <a:t>Section #</a:t>
            </a:r>
            <a:endParaRPr lang="en-US" dirty="0"/>
          </a:p>
        </p:txBody>
      </p:sp>
      <p:pic>
        <p:nvPicPr>
          <p:cNvPr id="12" name="Picture 6">
            <a:extLst>
              <a:ext uri="{FF2B5EF4-FFF2-40B4-BE49-F238E27FC236}">
                <a16:creationId xmlns:a16="http://schemas.microsoft.com/office/drawing/2014/main" id="{82C999CE-B623-EB1F-150E-17A8E79B3E1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20547" y="339867"/>
            <a:ext cx="1097951" cy="324000"/>
          </a:xfrm>
          <a:prstGeom prst="rect">
            <a:avLst/>
          </a:prstGeom>
        </p:spPr>
      </p:pic>
    </p:spTree>
    <p:extLst>
      <p:ext uri="{BB962C8B-B14F-4D97-AF65-F5344CB8AC3E}">
        <p14:creationId xmlns:p14="http://schemas.microsoft.com/office/powerpoint/2010/main" val="327567833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Chart Page">
    <p:spTree>
      <p:nvGrpSpPr>
        <p:cNvPr id="1" name=""/>
        <p:cNvGrpSpPr/>
        <p:nvPr/>
      </p:nvGrpSpPr>
      <p:grpSpPr>
        <a:xfrm>
          <a:off x="0" y="0"/>
          <a:ext cx="0" cy="0"/>
          <a:chOff x="0" y="0"/>
          <a:chExt cx="0" cy="0"/>
        </a:xfrm>
      </p:grpSpPr>
      <p:sp>
        <p:nvSpPr>
          <p:cNvPr id="5" name="Chart Placeholder 4">
            <a:extLst>
              <a:ext uri="{FF2B5EF4-FFF2-40B4-BE49-F238E27FC236}">
                <a16:creationId xmlns:a16="http://schemas.microsoft.com/office/drawing/2014/main" id="{16069655-BA47-C940-8F02-B44EDB6EACB4}"/>
              </a:ext>
            </a:extLst>
          </p:cNvPr>
          <p:cNvSpPr>
            <a:spLocks noGrp="1"/>
          </p:cNvSpPr>
          <p:nvPr>
            <p:ph type="chart" sz="quarter" idx="26"/>
          </p:nvPr>
        </p:nvSpPr>
        <p:spPr>
          <a:xfrm>
            <a:off x="524886" y="2176013"/>
            <a:ext cx="11116800" cy="3776400"/>
          </a:xfrm>
        </p:spPr>
        <p:txBody>
          <a:bodyPr lIns="216000" tIns="216000" rIns="216000" bIns="216000"/>
          <a:lstStyle>
            <a:lvl1pPr marL="0" marR="0" indent="0" algn="l" defTabSz="914400" rtl="0" eaLnBrk="1" fontAlgn="auto" latinLnBrk="0" hangingPunct="1">
              <a:lnSpc>
                <a:spcPct val="100000"/>
              </a:lnSpc>
              <a:spcBef>
                <a:spcPts val="0"/>
              </a:spcBef>
              <a:spcAft>
                <a:spcPts val="1200"/>
              </a:spcAft>
              <a:buClrTx/>
              <a:buSzTx/>
              <a:buFont typeface="Arial" panose="020B0604020202020204" pitchFamily="34" charset="0"/>
              <a:buNone/>
              <a:tabLst/>
              <a:defRPr sz="1800"/>
            </a:lvl1pPr>
          </a:lstStyle>
          <a:p>
            <a:pPr marL="0" marR="0" lvl="0" indent="0" algn="l" defTabSz="914400" rtl="0" eaLnBrk="1" fontAlgn="auto" latinLnBrk="0" hangingPunct="1">
              <a:lnSpc>
                <a:spcPct val="100000"/>
              </a:lnSpc>
              <a:spcBef>
                <a:spcPts val="0"/>
              </a:spcBef>
              <a:spcAft>
                <a:spcPts val="1200"/>
              </a:spcAft>
              <a:buClrTx/>
              <a:buSzTx/>
              <a:buFont typeface="Arial" panose="020B0604020202020204" pitchFamily="34" charset="0"/>
              <a:buNone/>
              <a:tabLst/>
              <a:defRPr/>
            </a:pPr>
            <a:r>
              <a:rPr lang="en-US"/>
              <a:t>Click icon to add chart</a:t>
            </a:r>
            <a:endParaRPr lang="en-US" dirty="0"/>
          </a:p>
        </p:txBody>
      </p:sp>
      <p:sp>
        <p:nvSpPr>
          <p:cNvPr id="2" name="Title 1">
            <a:extLst>
              <a:ext uri="{FF2B5EF4-FFF2-40B4-BE49-F238E27FC236}">
                <a16:creationId xmlns:a16="http://schemas.microsoft.com/office/drawing/2014/main" id="{70F9B0B5-50C1-E144-963E-FA8F119204F3}"/>
              </a:ext>
            </a:extLst>
          </p:cNvPr>
          <p:cNvSpPr>
            <a:spLocks noGrp="1"/>
          </p:cNvSpPr>
          <p:nvPr>
            <p:ph type="title" hasCustomPrompt="1"/>
          </p:nvPr>
        </p:nvSpPr>
        <p:spPr>
          <a:xfrm>
            <a:off x="524886" y="882000"/>
            <a:ext cx="11116251" cy="946253"/>
          </a:xfrm>
          <a:prstGeom prst="rect">
            <a:avLst/>
          </a:prstGeom>
        </p:spPr>
        <p:txBody>
          <a:bodyPr/>
          <a:lstStyle/>
          <a:p>
            <a:r>
              <a:rPr lang="en-GB" dirty="0"/>
              <a:t>HEADING 32PT ODIS MI,</a:t>
            </a:r>
            <a:br>
              <a:rPr lang="en-GB" dirty="0"/>
            </a:br>
            <a:r>
              <a:rPr lang="en-GB" dirty="0"/>
              <a:t>REHENT EST, TE NUM ATENTES</a:t>
            </a:r>
            <a:endParaRPr lang="en-US" dirty="0"/>
          </a:p>
        </p:txBody>
      </p:sp>
      <p:sp>
        <p:nvSpPr>
          <p:cNvPr id="23" name="Table Placeholder 5">
            <a:extLst>
              <a:ext uri="{FF2B5EF4-FFF2-40B4-BE49-F238E27FC236}">
                <a16:creationId xmlns:a16="http://schemas.microsoft.com/office/drawing/2014/main" id="{2B23F8BA-171A-DE48-8489-868CE33C0536}"/>
              </a:ext>
            </a:extLst>
          </p:cNvPr>
          <p:cNvSpPr txBox="1">
            <a:spLocks/>
          </p:cNvSpPr>
          <p:nvPr/>
        </p:nvSpPr>
        <p:spPr>
          <a:xfrm flipV="1">
            <a:off x="7897206" y="6311900"/>
            <a:ext cx="3744000" cy="18000"/>
          </a:xfrm>
          <a:prstGeom prst="rect">
            <a:avLst/>
          </a:prstGeom>
          <a:solidFill>
            <a:srgbClr val="C8C8C8"/>
          </a:solidFill>
        </p:spPr>
        <p:txBody>
          <a:bodyPr/>
          <a:lstStyle>
            <a:lvl1pPr marL="0" indent="0" algn="l" defTabSz="914400" rtl="0" eaLnBrk="1" latinLnBrk="0" hangingPunct="1">
              <a:lnSpc>
                <a:spcPct val="80000"/>
              </a:lnSpc>
              <a:spcBef>
                <a:spcPts val="0"/>
              </a:spcBef>
              <a:spcAft>
                <a:spcPts val="1200"/>
              </a:spcAft>
              <a:buFont typeface="Arial" panose="020B0604020202020204" pitchFamily="34" charset="0"/>
              <a:buNone/>
              <a:defRPr sz="2200" b="0" i="0" kern="1200" baseline="0">
                <a:solidFill>
                  <a:schemeClr val="tx2"/>
                </a:solidFill>
                <a:latin typeface="Catamaran" pitchFamily="2" charset="77"/>
                <a:ea typeface="+mn-ea"/>
                <a:cs typeface="Catamaran" pitchFamily="2" charset="77"/>
              </a:defRPr>
            </a:lvl1pPr>
            <a:lvl2pPr marL="0" indent="0" algn="l" defTabSz="914400" rtl="0" eaLnBrk="1" latinLnBrk="0" hangingPunct="1">
              <a:lnSpc>
                <a:spcPct val="100000"/>
              </a:lnSpc>
              <a:spcBef>
                <a:spcPts val="0"/>
              </a:spcBef>
              <a:spcAft>
                <a:spcPts val="600"/>
              </a:spcAft>
              <a:buFont typeface="Arial" panose="020B0604020202020204" pitchFamily="34" charset="0"/>
              <a:buNone/>
              <a:defRPr sz="1800" b="1" i="0" kern="1200" baseline="0">
                <a:solidFill>
                  <a:schemeClr val="accent3"/>
                </a:solidFill>
                <a:latin typeface="Catamaran" pitchFamily="2" charset="77"/>
                <a:ea typeface="+mn-ea"/>
                <a:cs typeface="Catamaran" pitchFamily="2" charset="77"/>
              </a:defRPr>
            </a:lvl2pPr>
            <a:lvl3pPr marL="0" indent="0" algn="l" defTabSz="914400" rtl="0" eaLnBrk="1" latinLnBrk="0" hangingPunct="1">
              <a:lnSpc>
                <a:spcPct val="100000"/>
              </a:lnSpc>
              <a:spcBef>
                <a:spcPts val="0"/>
              </a:spcBef>
              <a:spcAft>
                <a:spcPts val="600"/>
              </a:spcAft>
              <a:buFont typeface="Arial" panose="020B0604020202020204" pitchFamily="34" charset="0"/>
              <a:buNone/>
              <a:defRPr sz="1800" b="0" i="0" kern="1200" baseline="0">
                <a:solidFill>
                  <a:srgbClr val="041E42"/>
                </a:solidFill>
                <a:latin typeface="Catamaran" pitchFamily="2" charset="77"/>
                <a:ea typeface="+mn-ea"/>
                <a:cs typeface="Catamaran" pitchFamily="2" charset="77"/>
              </a:defRPr>
            </a:lvl3pPr>
            <a:lvl4pPr marL="342000" marR="0" indent="-342000" algn="l" defTabSz="360000" rtl="0" eaLnBrk="1" fontAlgn="auto" latinLnBrk="0" hangingPunct="0">
              <a:lnSpc>
                <a:spcPct val="100000"/>
              </a:lnSpc>
              <a:spcBef>
                <a:spcPts val="0"/>
              </a:spcBef>
              <a:spcAft>
                <a:spcPts val="600"/>
              </a:spcAft>
              <a:buClr>
                <a:schemeClr val="accent3"/>
              </a:buClr>
              <a:buSzTx/>
              <a:buChar char="&gt;"/>
              <a:tabLst/>
              <a:defRPr sz="1800" b="0" i="0" kern="1200">
                <a:solidFill>
                  <a:schemeClr val="tx2"/>
                </a:solidFill>
                <a:latin typeface="Catamaran" pitchFamily="2" charset="77"/>
                <a:ea typeface="+mn-ea"/>
                <a:cs typeface="Catamaran" pitchFamily="2" charset="77"/>
              </a:defRPr>
            </a:lvl4pPr>
            <a:lvl5pPr marL="342900" indent="-342900" algn="l" defTabSz="914400" rtl="0" eaLnBrk="1" latinLnBrk="0" hangingPunct="1">
              <a:lnSpc>
                <a:spcPct val="100000"/>
              </a:lnSpc>
              <a:spcBef>
                <a:spcPts val="0"/>
              </a:spcBef>
              <a:spcAft>
                <a:spcPts val="600"/>
              </a:spcAft>
              <a:buClr>
                <a:schemeClr val="accent3"/>
              </a:buClr>
              <a:buFont typeface="+mj-lt"/>
              <a:buAutoNum type="arabicPeriod"/>
              <a:defRPr sz="1800" b="0" i="0" kern="1200" baseline="0">
                <a:solidFill>
                  <a:schemeClr val="tx2"/>
                </a:solidFill>
                <a:latin typeface="Catamaran" pitchFamily="2" charset="77"/>
                <a:ea typeface="+mn-ea"/>
                <a:cs typeface="Catamaran" pitchFamily="2" charset="77"/>
              </a:defRPr>
            </a:lvl5pPr>
            <a:lvl6pPr marL="12700" marR="0" indent="0" algn="l" defTabSz="914400" rtl="0" eaLnBrk="1" fontAlgn="auto" latinLnBrk="0" hangingPunct="1">
              <a:lnSpc>
                <a:spcPct val="90000"/>
              </a:lnSpc>
              <a:spcBef>
                <a:spcPts val="500"/>
              </a:spcBef>
              <a:spcAft>
                <a:spcPts val="0"/>
              </a:spcAft>
              <a:buClr>
                <a:schemeClr val="accent3"/>
              </a:buClr>
              <a:buSzTx/>
              <a:buFont typeface="+mj-lt"/>
              <a:buNone/>
              <a:tabLst/>
              <a:defRPr sz="1600" kern="1200">
                <a:solidFill>
                  <a:schemeClr val="tx1"/>
                </a:solidFill>
                <a:latin typeface="+mn-lt"/>
                <a:ea typeface="+mn-ea"/>
                <a:cs typeface="+mn-cs"/>
              </a:defRPr>
            </a:lvl6pPr>
            <a:lvl7pPr marL="300038" marR="0" indent="-285750" algn="l" defTabSz="914400" rtl="0" eaLnBrk="1" fontAlgn="auto" latinLnBrk="0" hangingPunct="1">
              <a:lnSpc>
                <a:spcPct val="90000"/>
              </a:lnSpc>
              <a:spcBef>
                <a:spcPts val="500"/>
              </a:spcBef>
              <a:spcAft>
                <a:spcPts val="0"/>
              </a:spcAft>
              <a:buClr>
                <a:schemeClr val="accent3"/>
              </a:buClr>
              <a:buSzTx/>
              <a:buChar char="&gt;"/>
              <a:tabLst/>
              <a:defRPr sz="1600" kern="1200">
                <a:solidFill>
                  <a:schemeClr val="tx1"/>
                </a:solidFill>
                <a:latin typeface="+mn-lt"/>
                <a:ea typeface="+mn-ea"/>
                <a:cs typeface="+mn-cs"/>
              </a:defRPr>
            </a:lvl7pPr>
            <a:lvl8pPr marL="357187" indent="-342900" algn="l" defTabSz="914400" rtl="0" eaLnBrk="1" latinLnBrk="0" hangingPunct="1">
              <a:lnSpc>
                <a:spcPct val="90000"/>
              </a:lnSpc>
              <a:spcBef>
                <a:spcPts val="500"/>
              </a:spcBef>
              <a:buClr>
                <a:schemeClr val="accent3"/>
              </a:buClr>
              <a:buFont typeface="+mj-lt"/>
              <a:buAutoNum type="arabicPeriod"/>
              <a:tabLst/>
              <a:defRPr sz="1600" kern="1200">
                <a:solidFill>
                  <a:schemeClr val="tx1"/>
                </a:solidFill>
                <a:latin typeface="+mn-lt"/>
                <a:ea typeface="+mn-ea"/>
                <a:cs typeface="+mn-cs"/>
              </a:defRPr>
            </a:lvl8pPr>
            <a:lvl9pPr marL="14288" indent="0" algn="l" defTabSz="914400" rtl="0" eaLnBrk="1" latinLnBrk="0" hangingPunct="1">
              <a:lnSpc>
                <a:spcPct val="90000"/>
              </a:lnSpc>
              <a:spcBef>
                <a:spcPts val="500"/>
              </a:spcBef>
              <a:buClr>
                <a:schemeClr val="accent3"/>
              </a:buClr>
              <a:buFont typeface="+mj-lt"/>
              <a:buNone/>
              <a:tabLst/>
              <a:defRPr sz="1400" b="0" i="0" kern="1200">
                <a:solidFill>
                  <a:schemeClr val="tx1"/>
                </a:solidFill>
                <a:latin typeface="Catamaran" pitchFamily="2" charset="77"/>
                <a:ea typeface="+mn-ea"/>
                <a:cs typeface="Catamaran" pitchFamily="2" charset="77"/>
              </a:defRPr>
            </a:lvl9pPr>
          </a:lstStyle>
          <a:p>
            <a:r>
              <a:rPr lang="en-US"/>
              <a:t> </a:t>
            </a:r>
            <a:endParaRPr lang="en-US" dirty="0"/>
          </a:p>
        </p:txBody>
      </p:sp>
      <p:sp>
        <p:nvSpPr>
          <p:cNvPr id="7" name="Slide Number Placeholder 2">
            <a:extLst>
              <a:ext uri="{FF2B5EF4-FFF2-40B4-BE49-F238E27FC236}">
                <a16:creationId xmlns:a16="http://schemas.microsoft.com/office/drawing/2014/main" id="{6A2E605D-47A9-174F-9A6C-FCAACAF308D5}"/>
              </a:ext>
            </a:extLst>
          </p:cNvPr>
          <p:cNvSpPr>
            <a:spLocks noGrp="1"/>
          </p:cNvSpPr>
          <p:nvPr>
            <p:ph type="sldNum" sz="quarter" idx="10"/>
          </p:nvPr>
        </p:nvSpPr>
        <p:spPr>
          <a:xfrm>
            <a:off x="10254343" y="6492875"/>
            <a:ext cx="1386795" cy="161998"/>
          </a:xfrm>
        </p:spPr>
        <p:txBody>
          <a:bodyPr/>
          <a:lstStyle/>
          <a:p>
            <a:fld id="{826DDBE9-9F3C-4619-BE63-5F1F6BB637C8}" type="slidenum">
              <a:rPr lang="en-GB" smtClean="0"/>
              <a:t>‹#›</a:t>
            </a:fld>
            <a:endParaRPr lang="en-GB"/>
          </a:p>
        </p:txBody>
      </p:sp>
      <p:sp>
        <p:nvSpPr>
          <p:cNvPr id="8" name="Footer Placeholder 5">
            <a:extLst>
              <a:ext uri="{FF2B5EF4-FFF2-40B4-BE49-F238E27FC236}">
                <a16:creationId xmlns:a16="http://schemas.microsoft.com/office/drawing/2014/main" id="{E4740362-361F-CAAD-6647-A619FC6B0787}"/>
              </a:ext>
            </a:extLst>
          </p:cNvPr>
          <p:cNvSpPr>
            <a:spLocks noGrp="1"/>
          </p:cNvSpPr>
          <p:nvPr>
            <p:ph type="ftr" sz="quarter" idx="3"/>
          </p:nvPr>
        </p:nvSpPr>
        <p:spPr>
          <a:xfrm>
            <a:off x="524886" y="6309063"/>
            <a:ext cx="1097540" cy="539532"/>
          </a:xfrm>
          <a:prstGeom prst="rect">
            <a:avLst/>
          </a:prstGeom>
        </p:spPr>
        <p:txBody>
          <a:bodyPr vert="horz" lIns="0" tIns="0" rIns="0" bIns="0" rtlCol="0" anchor="ctr"/>
          <a:lstStyle>
            <a:lvl1pPr algn="l">
              <a:defRPr sz="800">
                <a:solidFill>
                  <a:schemeClr val="bg2"/>
                </a:solidFill>
              </a:defRPr>
            </a:lvl1pPr>
          </a:lstStyle>
          <a:p>
            <a:endParaRPr lang="en-GB"/>
          </a:p>
        </p:txBody>
      </p:sp>
    </p:spTree>
    <p:extLst>
      <p:ext uri="{BB962C8B-B14F-4D97-AF65-F5344CB8AC3E}">
        <p14:creationId xmlns:p14="http://schemas.microsoft.com/office/powerpoint/2010/main" val="180681836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pos="4634">
          <p15:clr>
            <a:srgbClr val="FBAE40"/>
          </p15:clr>
        </p15:guide>
        <p15:guide id="2" pos="5314">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ext and Quote - Layout 1">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D9308231-C636-6940-87EA-29AB578793E8}"/>
              </a:ext>
            </a:extLst>
          </p:cNvPr>
          <p:cNvSpPr/>
          <p:nvPr/>
        </p:nvSpPr>
        <p:spPr>
          <a:xfrm>
            <a:off x="7900381" y="0"/>
            <a:ext cx="4291619"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37" name="Picture 36" descr="A picture containing drawing, knot&#10;&#10;Description automatically generated">
            <a:extLst>
              <a:ext uri="{FF2B5EF4-FFF2-40B4-BE49-F238E27FC236}">
                <a16:creationId xmlns:a16="http://schemas.microsoft.com/office/drawing/2014/main" id="{19E1F77F-82BA-4245-A994-86A6D8352B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48670" y="873125"/>
            <a:ext cx="878400" cy="523302"/>
          </a:xfrm>
          <a:prstGeom prst="rect">
            <a:avLst/>
          </a:prstGeom>
        </p:spPr>
      </p:pic>
      <p:sp>
        <p:nvSpPr>
          <p:cNvPr id="38" name="Text Placeholder 27">
            <a:extLst>
              <a:ext uri="{FF2B5EF4-FFF2-40B4-BE49-F238E27FC236}">
                <a16:creationId xmlns:a16="http://schemas.microsoft.com/office/drawing/2014/main" id="{5A085518-5986-4F42-B5F1-7488FADA0DC0}"/>
              </a:ext>
            </a:extLst>
          </p:cNvPr>
          <p:cNvSpPr>
            <a:spLocks noGrp="1"/>
          </p:cNvSpPr>
          <p:nvPr>
            <p:ph idx="1" hasCustomPrompt="1"/>
          </p:nvPr>
        </p:nvSpPr>
        <p:spPr>
          <a:xfrm>
            <a:off x="524888" y="2184024"/>
            <a:ext cx="6831587" cy="3800852"/>
          </a:xfrm>
          <a:prstGeom prst="rect">
            <a:avLst/>
          </a:prstGeom>
        </p:spPr>
        <p:txBody>
          <a:bodyPr vert="horz" lIns="0" tIns="0" rIns="0" bIns="0" rtlCol="0">
            <a:noAutofit/>
          </a:bodyPr>
          <a:lstStyle>
            <a:lvl1pPr marL="342900" indent="-342900">
              <a:lnSpc>
                <a:spcPct val="100000"/>
              </a:lnSpc>
              <a:spcAft>
                <a:spcPts val="600"/>
              </a:spcAft>
              <a:buClr>
                <a:schemeClr val="bg2"/>
              </a:buClr>
              <a:buFont typeface="Catamaran Regular" pitchFamily="2" charset="77"/>
              <a:buChar char="&gt;"/>
              <a:defRPr sz="1600">
                <a:solidFill>
                  <a:schemeClr val="tx1"/>
                </a:solidFill>
              </a:defRPr>
            </a:lvl1pPr>
            <a:lvl2pPr marL="720000" indent="-356400">
              <a:lnSpc>
                <a:spcPct val="100000"/>
              </a:lnSpc>
              <a:buClr>
                <a:schemeClr val="bg2"/>
              </a:buClr>
              <a:buFont typeface="Catamaran Medium" pitchFamily="2" charset="77"/>
              <a:buChar char="&gt;"/>
              <a:defRPr sz="1400" b="0">
                <a:solidFill>
                  <a:schemeClr val="tx1"/>
                </a:solidFill>
              </a:defRPr>
            </a:lvl2pPr>
            <a:lvl3pPr marL="1080000">
              <a:lnSpc>
                <a:spcPct val="100000"/>
              </a:lnSpc>
              <a:buClr>
                <a:schemeClr val="bg2"/>
              </a:buClr>
              <a:defRPr sz="1200">
                <a:solidFill>
                  <a:schemeClr val="tx1"/>
                </a:solidFill>
              </a:defRPr>
            </a:lvl3pPr>
            <a:lvl4pPr marL="1440000" indent="-356400">
              <a:lnSpc>
                <a:spcPct val="100000"/>
              </a:lnSpc>
              <a:buClr>
                <a:schemeClr val="bg2"/>
              </a:buClr>
              <a:defRPr sz="1000">
                <a:solidFill>
                  <a:schemeClr val="tx1"/>
                </a:solidFill>
              </a:defRPr>
            </a:lvl4pPr>
            <a:lvl5pPr>
              <a:lnSpc>
                <a:spcPct val="100000"/>
              </a:lnSpc>
              <a:defRPr/>
            </a:lvl5pPr>
            <a:lvl6pPr>
              <a:lnSpc>
                <a:spcPct val="100000"/>
              </a:lnSpc>
              <a:defRPr/>
            </a:lvl6pPr>
            <a:lvl7pPr>
              <a:lnSpc>
                <a:spcPct val="100000"/>
              </a:lnSpc>
              <a:defRPr/>
            </a:lvl7pPr>
            <a:lvl8pPr>
              <a:lnSpc>
                <a:spcPct val="100000"/>
              </a:lnSpc>
              <a:defRPr/>
            </a:lvl8pPr>
            <a:lvl9pPr>
              <a:lnSpc>
                <a:spcPct val="100000"/>
              </a:lnSpc>
              <a:defRPr/>
            </a:lvl9pPr>
          </a:lstStyle>
          <a:p>
            <a:pPr lvl="0"/>
            <a:r>
              <a:rPr lang="en-GB" dirty="0"/>
              <a:t>Bullet 16pt</a:t>
            </a:r>
          </a:p>
          <a:p>
            <a:pPr lvl="1"/>
            <a:r>
              <a:rPr lang="en-US" dirty="0"/>
              <a:t>Bullet 14pt</a:t>
            </a:r>
          </a:p>
          <a:p>
            <a:pPr lvl="2"/>
            <a:r>
              <a:rPr lang="en-US" dirty="0"/>
              <a:t>Bullet 12pt</a:t>
            </a:r>
          </a:p>
          <a:p>
            <a:pPr lvl="3"/>
            <a:r>
              <a:rPr lang="en-US" dirty="0"/>
              <a:t>Bullet 10pt</a:t>
            </a:r>
          </a:p>
        </p:txBody>
      </p:sp>
      <p:sp>
        <p:nvSpPr>
          <p:cNvPr id="2" name="Title 1">
            <a:extLst>
              <a:ext uri="{FF2B5EF4-FFF2-40B4-BE49-F238E27FC236}">
                <a16:creationId xmlns:a16="http://schemas.microsoft.com/office/drawing/2014/main" id="{70F9B0B5-50C1-E144-963E-FA8F119204F3}"/>
              </a:ext>
            </a:extLst>
          </p:cNvPr>
          <p:cNvSpPr>
            <a:spLocks noGrp="1"/>
          </p:cNvSpPr>
          <p:nvPr>
            <p:ph type="title" hasCustomPrompt="1"/>
          </p:nvPr>
        </p:nvSpPr>
        <p:spPr>
          <a:xfrm>
            <a:off x="524888" y="882000"/>
            <a:ext cx="6831588" cy="946253"/>
          </a:xfrm>
          <a:prstGeom prst="rect">
            <a:avLst/>
          </a:prstGeom>
        </p:spPr>
        <p:txBody>
          <a:bodyPr/>
          <a:lstStyle/>
          <a:p>
            <a:r>
              <a:rPr lang="en-GB" dirty="0"/>
              <a:t>HEADING 32PT ODIS MI,</a:t>
            </a:r>
            <a:br>
              <a:rPr lang="en-GB" dirty="0"/>
            </a:br>
            <a:r>
              <a:rPr lang="en-GB" dirty="0"/>
              <a:t>REHENT EST, TE NUM ATENTES</a:t>
            </a:r>
            <a:endParaRPr lang="en-US" dirty="0"/>
          </a:p>
        </p:txBody>
      </p:sp>
      <p:sp>
        <p:nvSpPr>
          <p:cNvPr id="21" name="Text Placeholder 6">
            <a:extLst>
              <a:ext uri="{FF2B5EF4-FFF2-40B4-BE49-F238E27FC236}">
                <a16:creationId xmlns:a16="http://schemas.microsoft.com/office/drawing/2014/main" id="{67F820B9-65F7-BC4A-A368-1CA1608862B9}"/>
              </a:ext>
            </a:extLst>
          </p:cNvPr>
          <p:cNvSpPr>
            <a:spLocks noGrp="1"/>
          </p:cNvSpPr>
          <p:nvPr>
            <p:ph type="body" sz="quarter" idx="11" hasCustomPrompt="1"/>
          </p:nvPr>
        </p:nvSpPr>
        <p:spPr>
          <a:xfrm>
            <a:off x="8448670" y="2168524"/>
            <a:ext cx="3192467" cy="3784767"/>
          </a:xfrm>
        </p:spPr>
        <p:txBody>
          <a:bodyPr>
            <a:normAutofit/>
          </a:bodyPr>
          <a:lstStyle>
            <a:lvl1pPr marL="0" marR="0" indent="0" algn="l" defTabSz="914400" rtl="0" eaLnBrk="1" fontAlgn="auto" latinLnBrk="0" hangingPunct="1">
              <a:lnSpc>
                <a:spcPct val="100000"/>
              </a:lnSpc>
              <a:spcBef>
                <a:spcPts val="0"/>
              </a:spcBef>
              <a:spcAft>
                <a:spcPts val="1200"/>
              </a:spcAft>
              <a:buClrTx/>
              <a:buSzTx/>
              <a:buFont typeface="Arial" panose="020B0604020202020204" pitchFamily="34" charset="0"/>
              <a:buNone/>
              <a:tabLst/>
              <a:defRPr lang="en-MY" sz="2200" b="1" i="0" smtClean="0">
                <a:solidFill>
                  <a:schemeClr val="bg1"/>
                </a:solidFill>
                <a:effectLst/>
              </a:defRPr>
            </a:lvl1pPr>
          </a:lstStyle>
          <a:p>
            <a:r>
              <a:rPr lang="en-MY" dirty="0" err="1">
                <a:solidFill>
                  <a:srgbClr val="FFFFFF"/>
                </a:solidFill>
                <a:effectLst/>
                <a:latin typeface="Catamaran" pitchFamily="2" charset="77"/>
              </a:rPr>
              <a:t>Quemur</a:t>
            </a:r>
            <a:r>
              <a:rPr lang="en-MY" dirty="0">
                <a:solidFill>
                  <a:srgbClr val="FFFFFF"/>
                </a:solidFill>
                <a:effectLst/>
                <a:latin typeface="Catamaran" pitchFamily="2" charset="77"/>
              </a:rPr>
              <a:t> </a:t>
            </a:r>
            <a:r>
              <a:rPr lang="en-MY" dirty="0" err="1">
                <a:solidFill>
                  <a:srgbClr val="FFFFFF"/>
                </a:solidFill>
                <a:effectLst/>
                <a:latin typeface="Catamaran" pitchFamily="2" charset="77"/>
              </a:rPr>
              <a:t>publis</a:t>
            </a:r>
            <a:r>
              <a:rPr lang="en-MY" dirty="0">
                <a:solidFill>
                  <a:srgbClr val="FFFFFF"/>
                </a:solidFill>
                <a:effectLst/>
                <a:latin typeface="Catamaran" pitchFamily="2" charset="77"/>
              </a:rPr>
              <a:t>. </a:t>
            </a:r>
            <a:r>
              <a:rPr lang="en-MY" dirty="0" err="1">
                <a:solidFill>
                  <a:srgbClr val="FFFFFF"/>
                </a:solidFill>
                <a:effectLst/>
                <a:latin typeface="Catamaran" pitchFamily="2" charset="77"/>
              </a:rPr>
              <a:t>Muleger</a:t>
            </a:r>
            <a:r>
              <a:rPr lang="en-MY" dirty="0">
                <a:solidFill>
                  <a:srgbClr val="FFFFFF"/>
                </a:solidFill>
                <a:effectLst/>
                <a:latin typeface="Catamaran" pitchFamily="2" charset="77"/>
              </a:rPr>
              <a:t> maximus </a:t>
            </a:r>
            <a:r>
              <a:rPr lang="en-MY" dirty="0" err="1">
                <a:solidFill>
                  <a:srgbClr val="FFFFFF"/>
                </a:solidFill>
                <a:effectLst/>
                <a:latin typeface="Catamaran" pitchFamily="2" charset="77"/>
              </a:rPr>
              <a:t>oc</a:t>
            </a:r>
            <a:r>
              <a:rPr lang="en-MY" dirty="0">
                <a:solidFill>
                  <a:srgbClr val="FFFFFF"/>
                </a:solidFill>
                <a:effectLst/>
                <a:latin typeface="Catamaran" pitchFamily="2" charset="77"/>
              </a:rPr>
              <a:t>, </a:t>
            </a:r>
            <a:r>
              <a:rPr lang="en-MY" dirty="0" err="1">
                <a:solidFill>
                  <a:srgbClr val="FFFFFF"/>
                </a:solidFill>
                <a:effectLst/>
                <a:latin typeface="Catamaran" pitchFamily="2" charset="77"/>
              </a:rPr>
              <a:t>mentem</a:t>
            </a:r>
            <a:r>
              <a:rPr lang="en-MY" dirty="0">
                <a:solidFill>
                  <a:srgbClr val="FFFFFF"/>
                </a:solidFill>
                <a:effectLst/>
                <a:latin typeface="Catamaran" pitchFamily="2" charset="77"/>
              </a:rPr>
              <a:t> </a:t>
            </a:r>
            <a:r>
              <a:rPr lang="en-MY" dirty="0" err="1">
                <a:solidFill>
                  <a:srgbClr val="FFFFFF"/>
                </a:solidFill>
                <a:effectLst/>
                <a:latin typeface="Catamaran" pitchFamily="2" charset="77"/>
              </a:rPr>
              <a:t>dienderi</a:t>
            </a:r>
            <a:r>
              <a:rPr lang="en-MY" dirty="0">
                <a:solidFill>
                  <a:srgbClr val="FFFFFF"/>
                </a:solidFill>
                <a:effectLst/>
                <a:latin typeface="Catamaran" pitchFamily="2" charset="77"/>
              </a:rPr>
              <a:t>, </a:t>
            </a:r>
            <a:r>
              <a:rPr lang="en-MY" dirty="0" err="1">
                <a:solidFill>
                  <a:srgbClr val="FFFFFF"/>
                </a:solidFill>
                <a:effectLst/>
                <a:latin typeface="Catamaran" pitchFamily="2" charset="77"/>
              </a:rPr>
              <a:t>caperid</a:t>
            </a:r>
            <a:r>
              <a:rPr lang="en-MY" dirty="0">
                <a:solidFill>
                  <a:srgbClr val="FFFFFF"/>
                </a:solidFill>
                <a:effectLst/>
                <a:latin typeface="Catamaran" pitchFamily="2" charset="77"/>
              </a:rPr>
              <a:t> </a:t>
            </a:r>
            <a:r>
              <a:rPr lang="en-MY" dirty="0" err="1">
                <a:solidFill>
                  <a:srgbClr val="FFFFFF"/>
                </a:solidFill>
                <a:effectLst/>
                <a:latin typeface="Catamaran" pitchFamily="2" charset="77"/>
              </a:rPr>
              <a:t>epotam</a:t>
            </a:r>
            <a:r>
              <a:rPr lang="en-MY" dirty="0">
                <a:solidFill>
                  <a:srgbClr val="FFFFFF"/>
                </a:solidFill>
                <a:effectLst/>
                <a:latin typeface="Catamaran" pitchFamily="2" charset="77"/>
              </a:rPr>
              <a:t>. </a:t>
            </a:r>
            <a:r>
              <a:rPr lang="en-MY" dirty="0" err="1">
                <a:solidFill>
                  <a:srgbClr val="FFFFFF"/>
                </a:solidFill>
                <a:effectLst/>
                <a:latin typeface="Catamaran" pitchFamily="2" charset="77"/>
              </a:rPr>
              <a:t>Decret</a:t>
            </a:r>
            <a:r>
              <a:rPr lang="en-MY" dirty="0">
                <a:solidFill>
                  <a:srgbClr val="FFFFFF"/>
                </a:solidFill>
                <a:effectLst/>
                <a:latin typeface="Catamaran" pitchFamily="2" charset="77"/>
              </a:rPr>
              <a:t> </a:t>
            </a:r>
            <a:r>
              <a:rPr lang="en-MY" dirty="0" err="1">
                <a:solidFill>
                  <a:srgbClr val="FFFFFF"/>
                </a:solidFill>
                <a:effectLst/>
                <a:latin typeface="Catamaran" pitchFamily="2" charset="77"/>
              </a:rPr>
              <a:t>poricat</a:t>
            </a:r>
            <a:r>
              <a:rPr lang="en-MY" dirty="0">
                <a:solidFill>
                  <a:srgbClr val="FFFFFF"/>
                </a:solidFill>
                <a:effectLst/>
                <a:latin typeface="Catamaran" pitchFamily="2" charset="77"/>
              </a:rPr>
              <a:t> </a:t>
            </a:r>
            <a:r>
              <a:rPr lang="en-MY" dirty="0" err="1">
                <a:solidFill>
                  <a:srgbClr val="FFFFFF"/>
                </a:solidFill>
                <a:effectLst/>
                <a:latin typeface="Catamaran" pitchFamily="2" charset="77"/>
              </a:rPr>
              <a:t>icavocut</a:t>
            </a:r>
            <a:r>
              <a:rPr lang="en-MY" dirty="0">
                <a:solidFill>
                  <a:srgbClr val="FFFFFF"/>
                </a:solidFill>
                <a:effectLst/>
                <a:latin typeface="Catamaran" pitchFamily="2" charset="77"/>
              </a:rPr>
              <a:t> </a:t>
            </a:r>
            <a:r>
              <a:rPr lang="en-MY" dirty="0" err="1">
                <a:solidFill>
                  <a:srgbClr val="FFFFFF"/>
                </a:solidFill>
                <a:effectLst/>
                <a:latin typeface="Catamaran" pitchFamily="2" charset="77"/>
              </a:rPr>
              <a:t>plicat</a:t>
            </a:r>
            <a:r>
              <a:rPr lang="en-MY" dirty="0">
                <a:solidFill>
                  <a:srgbClr val="FFFFFF"/>
                </a:solidFill>
                <a:effectLst/>
                <a:latin typeface="Catamaran" pitchFamily="2" charset="77"/>
              </a:rPr>
              <a:t>. </a:t>
            </a:r>
            <a:r>
              <a:rPr lang="en-MY" dirty="0" err="1">
                <a:solidFill>
                  <a:srgbClr val="FFFFFF"/>
                </a:solidFill>
                <a:effectLst/>
                <a:latin typeface="Catamaran" pitchFamily="2" charset="77"/>
              </a:rPr>
              <a:t>Ortum</a:t>
            </a:r>
            <a:r>
              <a:rPr lang="en-MY" dirty="0">
                <a:solidFill>
                  <a:srgbClr val="FFFFFF"/>
                </a:solidFill>
                <a:effectLst/>
                <a:latin typeface="Catamaran" pitchFamily="2" charset="77"/>
              </a:rPr>
              <a:t> ad </a:t>
            </a:r>
            <a:r>
              <a:rPr lang="en-MY" dirty="0" err="1">
                <a:solidFill>
                  <a:srgbClr val="FFFFFF"/>
                </a:solidFill>
                <a:effectLst/>
                <a:latin typeface="Catamaran" pitchFamily="2" charset="77"/>
              </a:rPr>
              <a:t>renium</a:t>
            </a:r>
            <a:r>
              <a:rPr lang="en-MY" dirty="0">
                <a:solidFill>
                  <a:srgbClr val="FFFFFF"/>
                </a:solidFill>
                <a:effectLst/>
                <a:latin typeface="Catamaran" pitchFamily="2" charset="77"/>
              </a:rPr>
              <a:t> </a:t>
            </a:r>
            <a:r>
              <a:rPr lang="en-MY" dirty="0" err="1">
                <a:solidFill>
                  <a:srgbClr val="FFFFFF"/>
                </a:solidFill>
                <a:effectLst/>
                <a:latin typeface="Catamaran" pitchFamily="2" charset="77"/>
              </a:rPr>
              <a:t>ipseniris</a:t>
            </a:r>
            <a:r>
              <a:rPr lang="en-MY" dirty="0">
                <a:solidFill>
                  <a:srgbClr val="FFFFFF"/>
                </a:solidFill>
                <a:effectLst/>
                <a:latin typeface="Catamaran" pitchFamily="2" charset="77"/>
              </a:rPr>
              <a:t> </a:t>
            </a:r>
            <a:r>
              <a:rPr lang="en-MY" dirty="0" err="1">
                <a:solidFill>
                  <a:srgbClr val="FFFFFF"/>
                </a:solidFill>
                <a:effectLst/>
                <a:latin typeface="Catamaran" pitchFamily="2" charset="77"/>
              </a:rPr>
              <a:t>si</a:t>
            </a:r>
            <a:r>
              <a:rPr lang="en-MY" dirty="0">
                <a:solidFill>
                  <a:srgbClr val="FFFFFF"/>
                </a:solidFill>
                <a:effectLst/>
                <a:latin typeface="Catamaran" pitchFamily="2" charset="77"/>
              </a:rPr>
              <a:t> et </a:t>
            </a:r>
            <a:r>
              <a:rPr lang="en-MY" dirty="0" err="1">
                <a:solidFill>
                  <a:srgbClr val="FFFFFF"/>
                </a:solidFill>
                <a:effectLst/>
                <a:latin typeface="Catamaran" pitchFamily="2" charset="77"/>
              </a:rPr>
              <a:t>achuctus</a:t>
            </a:r>
            <a:r>
              <a:rPr lang="en-MY" dirty="0">
                <a:solidFill>
                  <a:srgbClr val="FFFFFF"/>
                </a:solidFill>
                <a:effectLst/>
                <a:latin typeface="Catamaran" pitchFamily="2" charset="77"/>
              </a:rPr>
              <a:t>, Git </a:t>
            </a:r>
            <a:r>
              <a:rPr lang="en-MY" dirty="0" err="1">
                <a:solidFill>
                  <a:srgbClr val="FFFFFF"/>
                </a:solidFill>
                <a:effectLst/>
                <a:latin typeface="Catamaran" pitchFamily="2" charset="77"/>
              </a:rPr>
              <a:t>nihi</a:t>
            </a:r>
            <a:r>
              <a:rPr lang="en-MY" dirty="0">
                <a:solidFill>
                  <a:srgbClr val="FFFFFF"/>
                </a:solidFill>
                <a:effectLst/>
                <a:latin typeface="Catamaran" pitchFamily="2" charset="77"/>
              </a:rPr>
              <a:t>, </a:t>
            </a:r>
            <a:r>
              <a:rPr lang="en-MY" dirty="0" err="1">
                <a:solidFill>
                  <a:srgbClr val="FFFFFF"/>
                </a:solidFill>
                <a:effectLst/>
                <a:latin typeface="Catamaran" pitchFamily="2" charset="77"/>
              </a:rPr>
              <a:t>num</a:t>
            </a:r>
            <a:r>
              <a:rPr lang="en-MY" dirty="0">
                <a:solidFill>
                  <a:srgbClr val="FFFFFF"/>
                </a:solidFill>
                <a:effectLst/>
                <a:latin typeface="Catamaran" pitchFamily="2" charset="77"/>
              </a:rPr>
              <a:t> </a:t>
            </a:r>
            <a:r>
              <a:rPr lang="en-MY" dirty="0" err="1">
                <a:solidFill>
                  <a:srgbClr val="FFFFFF"/>
                </a:solidFill>
                <a:effectLst/>
                <a:latin typeface="Catamaran" pitchFamily="2" charset="77"/>
              </a:rPr>
              <a:t>Patisus</a:t>
            </a:r>
            <a:r>
              <a:rPr lang="en-MY" dirty="0">
                <a:solidFill>
                  <a:srgbClr val="FFFFFF"/>
                </a:solidFill>
                <a:effectLst/>
                <a:latin typeface="Catamaran" pitchFamily="2" charset="77"/>
              </a:rPr>
              <a:t> </a:t>
            </a:r>
            <a:r>
              <a:rPr lang="en-MY" dirty="0" err="1">
                <a:solidFill>
                  <a:srgbClr val="FFFFFF"/>
                </a:solidFill>
                <a:effectLst/>
                <a:latin typeface="Catamaran" pitchFamily="2" charset="77"/>
              </a:rPr>
              <a:t>creissentem</a:t>
            </a:r>
            <a:r>
              <a:rPr lang="en-MY" dirty="0">
                <a:solidFill>
                  <a:srgbClr val="FFFFFF"/>
                </a:solidFill>
                <a:effectLst/>
                <a:latin typeface="Catamaran" pitchFamily="2" charset="77"/>
              </a:rPr>
              <a:t> se </a:t>
            </a:r>
            <a:r>
              <a:rPr lang="en-MY" dirty="0" err="1">
                <a:solidFill>
                  <a:srgbClr val="FFFFFF"/>
                </a:solidFill>
                <a:effectLst/>
                <a:latin typeface="Catamaran" pitchFamily="2" charset="77"/>
              </a:rPr>
              <a:t>ipio</a:t>
            </a:r>
            <a:r>
              <a:rPr lang="en-MY" dirty="0">
                <a:solidFill>
                  <a:srgbClr val="FFFFFF"/>
                </a:solidFill>
                <a:effectLst/>
                <a:latin typeface="Catamaran" pitchFamily="2" charset="77"/>
              </a:rPr>
              <a:t> ut </a:t>
            </a:r>
            <a:r>
              <a:rPr lang="en-MY" dirty="0" err="1">
                <a:solidFill>
                  <a:srgbClr val="FFFFFF"/>
                </a:solidFill>
                <a:effectLst/>
                <a:latin typeface="Catamaran" pitchFamily="2" charset="77"/>
              </a:rPr>
              <a:t>gra</a:t>
            </a:r>
            <a:r>
              <a:rPr lang="en-MY" dirty="0">
                <a:solidFill>
                  <a:srgbClr val="FFFFFF"/>
                </a:solidFill>
                <a:effectLst/>
                <a:latin typeface="Catamaran" pitchFamily="2" charset="77"/>
              </a:rPr>
              <a:t> </a:t>
            </a:r>
            <a:r>
              <a:rPr lang="en-MY" dirty="0" err="1">
                <a:solidFill>
                  <a:srgbClr val="FFFFFF"/>
                </a:solidFill>
                <a:effectLst/>
                <a:latin typeface="Catamaran" pitchFamily="2" charset="77"/>
              </a:rPr>
              <a:t>Sciam</a:t>
            </a:r>
            <a:r>
              <a:rPr lang="en-MY" dirty="0">
                <a:solidFill>
                  <a:srgbClr val="FFFFFF"/>
                </a:solidFill>
                <a:effectLst/>
                <a:latin typeface="Catamaran" pitchFamily="2" charset="77"/>
              </a:rPr>
              <a:t> peris </a:t>
            </a:r>
            <a:r>
              <a:rPr lang="en-MY" dirty="0" err="1">
                <a:solidFill>
                  <a:srgbClr val="FFFFFF"/>
                </a:solidFill>
                <a:effectLst/>
                <a:latin typeface="Catamaran" pitchFamily="2" charset="77"/>
              </a:rPr>
              <a:t>cusque</a:t>
            </a:r>
            <a:r>
              <a:rPr lang="en-MY" dirty="0">
                <a:solidFill>
                  <a:srgbClr val="FFFFFF"/>
                </a:solidFill>
                <a:effectLst/>
                <a:latin typeface="Catamaran" pitchFamily="2" charset="77"/>
              </a:rPr>
              <a:t> </a:t>
            </a:r>
            <a:r>
              <a:rPr lang="en-MY" dirty="0" err="1">
                <a:solidFill>
                  <a:srgbClr val="FFFFFF"/>
                </a:solidFill>
                <a:effectLst/>
                <a:latin typeface="Catamaran" pitchFamily="2" charset="77"/>
              </a:rPr>
              <a:t>tus</a:t>
            </a:r>
            <a:r>
              <a:rPr lang="en-MY" dirty="0">
                <a:solidFill>
                  <a:srgbClr val="FFFFFF"/>
                </a:solidFill>
                <a:effectLst/>
                <a:latin typeface="Catamaran" pitchFamily="2" charset="77"/>
              </a:rPr>
              <a:t>, </a:t>
            </a:r>
            <a:r>
              <a:rPr lang="en-MY" dirty="0" err="1">
                <a:solidFill>
                  <a:srgbClr val="FFFFFF"/>
                </a:solidFill>
                <a:effectLst/>
                <a:latin typeface="Catamaran" pitchFamily="2" charset="77"/>
              </a:rPr>
              <a:t>noverbi</a:t>
            </a:r>
            <a:r>
              <a:rPr lang="en-MY" dirty="0">
                <a:solidFill>
                  <a:srgbClr val="FFFFFF"/>
                </a:solidFill>
                <a:effectLst/>
                <a:latin typeface="Catamaran" pitchFamily="2" charset="77"/>
              </a:rPr>
              <a:t>.</a:t>
            </a:r>
          </a:p>
        </p:txBody>
      </p:sp>
      <p:sp>
        <p:nvSpPr>
          <p:cNvPr id="11" name="Table Placeholder 5">
            <a:extLst>
              <a:ext uri="{FF2B5EF4-FFF2-40B4-BE49-F238E27FC236}">
                <a16:creationId xmlns:a16="http://schemas.microsoft.com/office/drawing/2014/main" id="{836D67D4-FD40-FC4F-8EB1-0208DFBDE96E}"/>
              </a:ext>
            </a:extLst>
          </p:cNvPr>
          <p:cNvSpPr txBox="1">
            <a:spLocks/>
          </p:cNvSpPr>
          <p:nvPr/>
        </p:nvSpPr>
        <p:spPr>
          <a:xfrm flipV="1">
            <a:off x="7897206" y="6311900"/>
            <a:ext cx="3744000" cy="18000"/>
          </a:xfrm>
          <a:prstGeom prst="rect">
            <a:avLst/>
          </a:prstGeom>
          <a:solidFill>
            <a:srgbClr val="C8C8C8"/>
          </a:solidFill>
        </p:spPr>
        <p:txBody>
          <a:bodyPr/>
          <a:lstStyle>
            <a:lvl1pPr marL="0" indent="0" algn="l" defTabSz="914400" rtl="0" eaLnBrk="1" latinLnBrk="0" hangingPunct="1">
              <a:lnSpc>
                <a:spcPct val="80000"/>
              </a:lnSpc>
              <a:spcBef>
                <a:spcPts val="0"/>
              </a:spcBef>
              <a:spcAft>
                <a:spcPts val="1200"/>
              </a:spcAft>
              <a:buFont typeface="Arial" panose="020B0604020202020204" pitchFamily="34" charset="0"/>
              <a:buNone/>
              <a:defRPr sz="2200" b="0" i="0" kern="1200" baseline="0">
                <a:solidFill>
                  <a:schemeClr val="tx2"/>
                </a:solidFill>
                <a:latin typeface="Catamaran" pitchFamily="2" charset="77"/>
                <a:ea typeface="+mn-ea"/>
                <a:cs typeface="Catamaran" pitchFamily="2" charset="77"/>
              </a:defRPr>
            </a:lvl1pPr>
            <a:lvl2pPr marL="0" indent="0" algn="l" defTabSz="914400" rtl="0" eaLnBrk="1" latinLnBrk="0" hangingPunct="1">
              <a:lnSpc>
                <a:spcPct val="100000"/>
              </a:lnSpc>
              <a:spcBef>
                <a:spcPts val="0"/>
              </a:spcBef>
              <a:spcAft>
                <a:spcPts val="600"/>
              </a:spcAft>
              <a:buFont typeface="Arial" panose="020B0604020202020204" pitchFamily="34" charset="0"/>
              <a:buNone/>
              <a:defRPr sz="1800" b="1" i="0" kern="1200" baseline="0">
                <a:solidFill>
                  <a:schemeClr val="accent3"/>
                </a:solidFill>
                <a:latin typeface="Catamaran" pitchFamily="2" charset="77"/>
                <a:ea typeface="+mn-ea"/>
                <a:cs typeface="Catamaran" pitchFamily="2" charset="77"/>
              </a:defRPr>
            </a:lvl2pPr>
            <a:lvl3pPr marL="0" indent="0" algn="l" defTabSz="914400" rtl="0" eaLnBrk="1" latinLnBrk="0" hangingPunct="1">
              <a:lnSpc>
                <a:spcPct val="100000"/>
              </a:lnSpc>
              <a:spcBef>
                <a:spcPts val="0"/>
              </a:spcBef>
              <a:spcAft>
                <a:spcPts val="600"/>
              </a:spcAft>
              <a:buFont typeface="Arial" panose="020B0604020202020204" pitchFamily="34" charset="0"/>
              <a:buNone/>
              <a:defRPr sz="1800" b="0" i="0" kern="1200" baseline="0">
                <a:solidFill>
                  <a:srgbClr val="041E42"/>
                </a:solidFill>
                <a:latin typeface="Catamaran" pitchFamily="2" charset="77"/>
                <a:ea typeface="+mn-ea"/>
                <a:cs typeface="Catamaran" pitchFamily="2" charset="77"/>
              </a:defRPr>
            </a:lvl3pPr>
            <a:lvl4pPr marL="342000" marR="0" indent="-342000" algn="l" defTabSz="360000" rtl="0" eaLnBrk="1" fontAlgn="auto" latinLnBrk="0" hangingPunct="0">
              <a:lnSpc>
                <a:spcPct val="100000"/>
              </a:lnSpc>
              <a:spcBef>
                <a:spcPts val="0"/>
              </a:spcBef>
              <a:spcAft>
                <a:spcPts val="600"/>
              </a:spcAft>
              <a:buClr>
                <a:schemeClr val="accent3"/>
              </a:buClr>
              <a:buSzTx/>
              <a:buChar char="&gt;"/>
              <a:tabLst/>
              <a:defRPr sz="1800" b="0" i="0" kern="1200">
                <a:solidFill>
                  <a:schemeClr val="tx2"/>
                </a:solidFill>
                <a:latin typeface="Catamaran" pitchFamily="2" charset="77"/>
                <a:ea typeface="+mn-ea"/>
                <a:cs typeface="Catamaran" pitchFamily="2" charset="77"/>
              </a:defRPr>
            </a:lvl4pPr>
            <a:lvl5pPr marL="342900" indent="-342900" algn="l" defTabSz="914400" rtl="0" eaLnBrk="1" latinLnBrk="0" hangingPunct="1">
              <a:lnSpc>
                <a:spcPct val="100000"/>
              </a:lnSpc>
              <a:spcBef>
                <a:spcPts val="0"/>
              </a:spcBef>
              <a:spcAft>
                <a:spcPts val="600"/>
              </a:spcAft>
              <a:buClr>
                <a:schemeClr val="accent3"/>
              </a:buClr>
              <a:buFont typeface="+mj-lt"/>
              <a:buAutoNum type="arabicPeriod"/>
              <a:defRPr sz="1800" b="0" i="0" kern="1200" baseline="0">
                <a:solidFill>
                  <a:schemeClr val="tx2"/>
                </a:solidFill>
                <a:latin typeface="Catamaran" pitchFamily="2" charset="77"/>
                <a:ea typeface="+mn-ea"/>
                <a:cs typeface="Catamaran" pitchFamily="2" charset="77"/>
              </a:defRPr>
            </a:lvl5pPr>
            <a:lvl6pPr marL="12700" marR="0" indent="0" algn="l" defTabSz="914400" rtl="0" eaLnBrk="1" fontAlgn="auto" latinLnBrk="0" hangingPunct="1">
              <a:lnSpc>
                <a:spcPct val="90000"/>
              </a:lnSpc>
              <a:spcBef>
                <a:spcPts val="500"/>
              </a:spcBef>
              <a:spcAft>
                <a:spcPts val="0"/>
              </a:spcAft>
              <a:buClr>
                <a:schemeClr val="accent3"/>
              </a:buClr>
              <a:buSzTx/>
              <a:buFont typeface="+mj-lt"/>
              <a:buNone/>
              <a:tabLst/>
              <a:defRPr sz="1600" kern="1200">
                <a:solidFill>
                  <a:schemeClr val="tx1"/>
                </a:solidFill>
                <a:latin typeface="+mn-lt"/>
                <a:ea typeface="+mn-ea"/>
                <a:cs typeface="+mn-cs"/>
              </a:defRPr>
            </a:lvl6pPr>
            <a:lvl7pPr marL="300038" marR="0" indent="-285750" algn="l" defTabSz="914400" rtl="0" eaLnBrk="1" fontAlgn="auto" latinLnBrk="0" hangingPunct="1">
              <a:lnSpc>
                <a:spcPct val="90000"/>
              </a:lnSpc>
              <a:spcBef>
                <a:spcPts val="500"/>
              </a:spcBef>
              <a:spcAft>
                <a:spcPts val="0"/>
              </a:spcAft>
              <a:buClr>
                <a:schemeClr val="accent3"/>
              </a:buClr>
              <a:buSzTx/>
              <a:buChar char="&gt;"/>
              <a:tabLst/>
              <a:defRPr sz="1600" kern="1200">
                <a:solidFill>
                  <a:schemeClr val="tx1"/>
                </a:solidFill>
                <a:latin typeface="+mn-lt"/>
                <a:ea typeface="+mn-ea"/>
                <a:cs typeface="+mn-cs"/>
              </a:defRPr>
            </a:lvl7pPr>
            <a:lvl8pPr marL="357187" indent="-342900" algn="l" defTabSz="914400" rtl="0" eaLnBrk="1" latinLnBrk="0" hangingPunct="1">
              <a:lnSpc>
                <a:spcPct val="90000"/>
              </a:lnSpc>
              <a:spcBef>
                <a:spcPts val="500"/>
              </a:spcBef>
              <a:buClr>
                <a:schemeClr val="accent3"/>
              </a:buClr>
              <a:buFont typeface="+mj-lt"/>
              <a:buAutoNum type="arabicPeriod"/>
              <a:tabLst/>
              <a:defRPr sz="1600" kern="1200">
                <a:solidFill>
                  <a:schemeClr val="tx1"/>
                </a:solidFill>
                <a:latin typeface="+mn-lt"/>
                <a:ea typeface="+mn-ea"/>
                <a:cs typeface="+mn-cs"/>
              </a:defRPr>
            </a:lvl8pPr>
            <a:lvl9pPr marL="14288" indent="0" algn="l" defTabSz="914400" rtl="0" eaLnBrk="1" latinLnBrk="0" hangingPunct="1">
              <a:lnSpc>
                <a:spcPct val="90000"/>
              </a:lnSpc>
              <a:spcBef>
                <a:spcPts val="500"/>
              </a:spcBef>
              <a:buClr>
                <a:schemeClr val="accent3"/>
              </a:buClr>
              <a:buFont typeface="+mj-lt"/>
              <a:buNone/>
              <a:tabLst/>
              <a:defRPr sz="1400" b="0" i="0" kern="1200">
                <a:solidFill>
                  <a:schemeClr val="tx1"/>
                </a:solidFill>
                <a:latin typeface="Catamaran" pitchFamily="2" charset="77"/>
                <a:ea typeface="+mn-ea"/>
                <a:cs typeface="Catamaran" pitchFamily="2" charset="77"/>
              </a:defRPr>
            </a:lvl9pPr>
          </a:lstStyle>
          <a:p>
            <a:r>
              <a:rPr lang="en-US"/>
              <a:t> </a:t>
            </a:r>
            <a:endParaRPr lang="en-US" dirty="0"/>
          </a:p>
        </p:txBody>
      </p:sp>
      <p:sp>
        <p:nvSpPr>
          <p:cNvPr id="27" name="Table Placeholder 5">
            <a:extLst>
              <a:ext uri="{FF2B5EF4-FFF2-40B4-BE49-F238E27FC236}">
                <a16:creationId xmlns:a16="http://schemas.microsoft.com/office/drawing/2014/main" id="{AFB5936C-2A84-4736-97F6-DD0D37D64A14}"/>
              </a:ext>
            </a:extLst>
          </p:cNvPr>
          <p:cNvSpPr txBox="1">
            <a:spLocks/>
          </p:cNvSpPr>
          <p:nvPr/>
        </p:nvSpPr>
        <p:spPr>
          <a:xfrm flipV="1">
            <a:off x="7897206" y="6311900"/>
            <a:ext cx="3744000" cy="18000"/>
          </a:xfrm>
          <a:prstGeom prst="rect">
            <a:avLst/>
          </a:prstGeom>
          <a:solidFill>
            <a:srgbClr val="C8C8C8"/>
          </a:solidFill>
        </p:spPr>
        <p:txBody>
          <a:bodyPr/>
          <a:lstStyle>
            <a:lvl1pPr marL="0" indent="0" algn="l" defTabSz="914400" rtl="0" eaLnBrk="1" latinLnBrk="0" hangingPunct="1">
              <a:lnSpc>
                <a:spcPct val="80000"/>
              </a:lnSpc>
              <a:spcBef>
                <a:spcPts val="0"/>
              </a:spcBef>
              <a:spcAft>
                <a:spcPts val="1200"/>
              </a:spcAft>
              <a:buFont typeface="Arial" panose="020B0604020202020204" pitchFamily="34" charset="0"/>
              <a:buNone/>
              <a:defRPr sz="2200" b="0" i="0" kern="1200" baseline="0">
                <a:solidFill>
                  <a:schemeClr val="tx2"/>
                </a:solidFill>
                <a:latin typeface="Catamaran" pitchFamily="2" charset="77"/>
                <a:ea typeface="+mn-ea"/>
                <a:cs typeface="Catamaran" pitchFamily="2" charset="77"/>
              </a:defRPr>
            </a:lvl1pPr>
            <a:lvl2pPr marL="0" indent="0" algn="l" defTabSz="914400" rtl="0" eaLnBrk="1" latinLnBrk="0" hangingPunct="1">
              <a:lnSpc>
                <a:spcPct val="100000"/>
              </a:lnSpc>
              <a:spcBef>
                <a:spcPts val="0"/>
              </a:spcBef>
              <a:spcAft>
                <a:spcPts val="600"/>
              </a:spcAft>
              <a:buFont typeface="Arial" panose="020B0604020202020204" pitchFamily="34" charset="0"/>
              <a:buNone/>
              <a:defRPr sz="1800" b="1" i="0" kern="1200" baseline="0">
                <a:solidFill>
                  <a:schemeClr val="accent3"/>
                </a:solidFill>
                <a:latin typeface="Catamaran" pitchFamily="2" charset="77"/>
                <a:ea typeface="+mn-ea"/>
                <a:cs typeface="Catamaran" pitchFamily="2" charset="77"/>
              </a:defRPr>
            </a:lvl2pPr>
            <a:lvl3pPr marL="0" indent="0" algn="l" defTabSz="914400" rtl="0" eaLnBrk="1" latinLnBrk="0" hangingPunct="1">
              <a:lnSpc>
                <a:spcPct val="100000"/>
              </a:lnSpc>
              <a:spcBef>
                <a:spcPts val="0"/>
              </a:spcBef>
              <a:spcAft>
                <a:spcPts val="600"/>
              </a:spcAft>
              <a:buFont typeface="Arial" panose="020B0604020202020204" pitchFamily="34" charset="0"/>
              <a:buNone/>
              <a:defRPr sz="1800" b="0" i="0" kern="1200" baseline="0">
                <a:solidFill>
                  <a:srgbClr val="041E42"/>
                </a:solidFill>
                <a:latin typeface="Catamaran" pitchFamily="2" charset="77"/>
                <a:ea typeface="+mn-ea"/>
                <a:cs typeface="Catamaran" pitchFamily="2" charset="77"/>
              </a:defRPr>
            </a:lvl3pPr>
            <a:lvl4pPr marL="342000" marR="0" indent="-342000" algn="l" defTabSz="360000" rtl="0" eaLnBrk="1" fontAlgn="auto" latinLnBrk="0" hangingPunct="0">
              <a:lnSpc>
                <a:spcPct val="100000"/>
              </a:lnSpc>
              <a:spcBef>
                <a:spcPts val="0"/>
              </a:spcBef>
              <a:spcAft>
                <a:spcPts val="600"/>
              </a:spcAft>
              <a:buClr>
                <a:schemeClr val="accent3"/>
              </a:buClr>
              <a:buSzTx/>
              <a:buChar char="&gt;"/>
              <a:tabLst/>
              <a:defRPr sz="1800" b="0" i="0" kern="1200">
                <a:solidFill>
                  <a:schemeClr val="tx2"/>
                </a:solidFill>
                <a:latin typeface="Catamaran" pitchFamily="2" charset="77"/>
                <a:ea typeface="+mn-ea"/>
                <a:cs typeface="Catamaran" pitchFamily="2" charset="77"/>
              </a:defRPr>
            </a:lvl4pPr>
            <a:lvl5pPr marL="342900" indent="-342900" algn="l" defTabSz="914400" rtl="0" eaLnBrk="1" latinLnBrk="0" hangingPunct="1">
              <a:lnSpc>
                <a:spcPct val="100000"/>
              </a:lnSpc>
              <a:spcBef>
                <a:spcPts val="0"/>
              </a:spcBef>
              <a:spcAft>
                <a:spcPts val="600"/>
              </a:spcAft>
              <a:buClr>
                <a:schemeClr val="accent3"/>
              </a:buClr>
              <a:buFont typeface="+mj-lt"/>
              <a:buAutoNum type="arabicPeriod"/>
              <a:defRPr sz="1800" b="0" i="0" kern="1200" baseline="0">
                <a:solidFill>
                  <a:schemeClr val="tx2"/>
                </a:solidFill>
                <a:latin typeface="Catamaran" pitchFamily="2" charset="77"/>
                <a:ea typeface="+mn-ea"/>
                <a:cs typeface="Catamaran" pitchFamily="2" charset="77"/>
              </a:defRPr>
            </a:lvl5pPr>
            <a:lvl6pPr marL="12700" marR="0" indent="0" algn="l" defTabSz="914400" rtl="0" eaLnBrk="1" fontAlgn="auto" latinLnBrk="0" hangingPunct="1">
              <a:lnSpc>
                <a:spcPct val="90000"/>
              </a:lnSpc>
              <a:spcBef>
                <a:spcPts val="500"/>
              </a:spcBef>
              <a:spcAft>
                <a:spcPts val="0"/>
              </a:spcAft>
              <a:buClr>
                <a:schemeClr val="accent3"/>
              </a:buClr>
              <a:buSzTx/>
              <a:buFont typeface="+mj-lt"/>
              <a:buNone/>
              <a:tabLst/>
              <a:defRPr sz="1600" kern="1200">
                <a:solidFill>
                  <a:schemeClr val="tx1"/>
                </a:solidFill>
                <a:latin typeface="+mn-lt"/>
                <a:ea typeface="+mn-ea"/>
                <a:cs typeface="+mn-cs"/>
              </a:defRPr>
            </a:lvl6pPr>
            <a:lvl7pPr marL="300038" marR="0" indent="-285750" algn="l" defTabSz="914400" rtl="0" eaLnBrk="1" fontAlgn="auto" latinLnBrk="0" hangingPunct="1">
              <a:lnSpc>
                <a:spcPct val="90000"/>
              </a:lnSpc>
              <a:spcBef>
                <a:spcPts val="500"/>
              </a:spcBef>
              <a:spcAft>
                <a:spcPts val="0"/>
              </a:spcAft>
              <a:buClr>
                <a:schemeClr val="accent3"/>
              </a:buClr>
              <a:buSzTx/>
              <a:buChar char="&gt;"/>
              <a:tabLst/>
              <a:defRPr sz="1600" kern="1200">
                <a:solidFill>
                  <a:schemeClr val="tx1"/>
                </a:solidFill>
                <a:latin typeface="+mn-lt"/>
                <a:ea typeface="+mn-ea"/>
                <a:cs typeface="+mn-cs"/>
              </a:defRPr>
            </a:lvl7pPr>
            <a:lvl8pPr marL="357187" indent="-342900" algn="l" defTabSz="914400" rtl="0" eaLnBrk="1" latinLnBrk="0" hangingPunct="1">
              <a:lnSpc>
                <a:spcPct val="90000"/>
              </a:lnSpc>
              <a:spcBef>
                <a:spcPts val="500"/>
              </a:spcBef>
              <a:buClr>
                <a:schemeClr val="accent3"/>
              </a:buClr>
              <a:buFont typeface="+mj-lt"/>
              <a:buAutoNum type="arabicPeriod"/>
              <a:tabLst/>
              <a:defRPr sz="1600" kern="1200">
                <a:solidFill>
                  <a:schemeClr val="tx1"/>
                </a:solidFill>
                <a:latin typeface="+mn-lt"/>
                <a:ea typeface="+mn-ea"/>
                <a:cs typeface="+mn-cs"/>
              </a:defRPr>
            </a:lvl8pPr>
            <a:lvl9pPr marL="14288" indent="0" algn="l" defTabSz="914400" rtl="0" eaLnBrk="1" latinLnBrk="0" hangingPunct="1">
              <a:lnSpc>
                <a:spcPct val="90000"/>
              </a:lnSpc>
              <a:spcBef>
                <a:spcPts val="500"/>
              </a:spcBef>
              <a:buClr>
                <a:schemeClr val="accent3"/>
              </a:buClr>
              <a:buFont typeface="+mj-lt"/>
              <a:buNone/>
              <a:tabLst/>
              <a:defRPr sz="1400" b="0" i="0" kern="1200">
                <a:solidFill>
                  <a:schemeClr val="tx1"/>
                </a:solidFill>
                <a:latin typeface="Catamaran" pitchFamily="2" charset="77"/>
                <a:ea typeface="+mn-ea"/>
                <a:cs typeface="Catamaran" pitchFamily="2" charset="77"/>
              </a:defRPr>
            </a:lvl9pPr>
          </a:lstStyle>
          <a:p>
            <a:r>
              <a:rPr lang="en-US"/>
              <a:t> </a:t>
            </a:r>
            <a:endParaRPr lang="en-US" dirty="0"/>
          </a:p>
        </p:txBody>
      </p:sp>
      <p:sp>
        <p:nvSpPr>
          <p:cNvPr id="4" name="TextBox 3">
            <a:extLst>
              <a:ext uri="{FF2B5EF4-FFF2-40B4-BE49-F238E27FC236}">
                <a16:creationId xmlns:a16="http://schemas.microsoft.com/office/drawing/2014/main" id="{5B6556D4-77DA-BD46-A65E-1FB377853BE8}"/>
              </a:ext>
            </a:extLst>
          </p:cNvPr>
          <p:cNvSpPr txBox="1"/>
          <p:nvPr/>
        </p:nvSpPr>
        <p:spPr>
          <a:xfrm>
            <a:off x="7537938" y="6482862"/>
            <a:ext cx="0" cy="0"/>
          </a:xfrm>
          <a:prstGeom prst="rect">
            <a:avLst/>
          </a:prstGeom>
          <a:noFill/>
        </p:spPr>
        <p:txBody>
          <a:bodyPr wrap="none" rtlCol="0">
            <a:noAutofit/>
          </a:bodyPr>
          <a:lstStyle/>
          <a:p>
            <a:pPr algn="l"/>
            <a:endParaRPr lang="en-US" dirty="0">
              <a:noFill/>
            </a:endParaRPr>
          </a:p>
        </p:txBody>
      </p:sp>
      <p:sp>
        <p:nvSpPr>
          <p:cNvPr id="12" name="Slide Number Placeholder 2">
            <a:extLst>
              <a:ext uri="{FF2B5EF4-FFF2-40B4-BE49-F238E27FC236}">
                <a16:creationId xmlns:a16="http://schemas.microsoft.com/office/drawing/2014/main" id="{F5A6058F-751B-644D-A787-42776CF07ED3}"/>
              </a:ext>
            </a:extLst>
          </p:cNvPr>
          <p:cNvSpPr>
            <a:spLocks noGrp="1"/>
          </p:cNvSpPr>
          <p:nvPr>
            <p:ph type="sldNum" sz="quarter" idx="10"/>
          </p:nvPr>
        </p:nvSpPr>
        <p:spPr>
          <a:xfrm>
            <a:off x="10254343" y="6492875"/>
            <a:ext cx="1386795" cy="161998"/>
          </a:xfrm>
        </p:spPr>
        <p:txBody>
          <a:bodyPr/>
          <a:lstStyle>
            <a:lvl1pPr>
              <a:defRPr>
                <a:solidFill>
                  <a:schemeClr val="bg1"/>
                </a:solidFill>
              </a:defRPr>
            </a:lvl1pPr>
          </a:lstStyle>
          <a:p>
            <a:fld id="{826DDBE9-9F3C-4619-BE63-5F1F6BB637C8}" type="slidenum">
              <a:rPr lang="en-GB" smtClean="0"/>
              <a:t>‹#›</a:t>
            </a:fld>
            <a:endParaRPr lang="en-GB"/>
          </a:p>
        </p:txBody>
      </p:sp>
      <p:sp>
        <p:nvSpPr>
          <p:cNvPr id="13" name="Footer Placeholder 5">
            <a:extLst>
              <a:ext uri="{FF2B5EF4-FFF2-40B4-BE49-F238E27FC236}">
                <a16:creationId xmlns:a16="http://schemas.microsoft.com/office/drawing/2014/main" id="{1A31791F-2761-0C0D-F35E-F093D5AE8F4B}"/>
              </a:ext>
            </a:extLst>
          </p:cNvPr>
          <p:cNvSpPr>
            <a:spLocks noGrp="1"/>
          </p:cNvSpPr>
          <p:nvPr>
            <p:ph type="ftr" sz="quarter" idx="3"/>
          </p:nvPr>
        </p:nvSpPr>
        <p:spPr>
          <a:xfrm>
            <a:off x="594737" y="6309063"/>
            <a:ext cx="957838" cy="539532"/>
          </a:xfrm>
          <a:prstGeom prst="rect">
            <a:avLst/>
          </a:prstGeom>
        </p:spPr>
        <p:txBody>
          <a:bodyPr vert="horz" lIns="0" tIns="0" rIns="0" bIns="0" rtlCol="0" anchor="ctr"/>
          <a:lstStyle>
            <a:lvl1pPr algn="l">
              <a:defRPr sz="800">
                <a:solidFill>
                  <a:schemeClr val="bg2"/>
                </a:solidFill>
              </a:defRPr>
            </a:lvl1pPr>
          </a:lstStyle>
          <a:p>
            <a:endParaRPr lang="en-GB"/>
          </a:p>
        </p:txBody>
      </p:sp>
    </p:spTree>
    <p:extLst>
      <p:ext uri="{BB962C8B-B14F-4D97-AF65-F5344CB8AC3E}">
        <p14:creationId xmlns:p14="http://schemas.microsoft.com/office/powerpoint/2010/main" val="339268279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pos="4634">
          <p15:clr>
            <a:srgbClr val="FBAE40"/>
          </p15:clr>
        </p15:guide>
        <p15:guide id="2" pos="5314">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ext and Quote - Layout 2">
    <p:spTree>
      <p:nvGrpSpPr>
        <p:cNvPr id="1" name=""/>
        <p:cNvGrpSpPr/>
        <p:nvPr/>
      </p:nvGrpSpPr>
      <p:grpSpPr>
        <a:xfrm>
          <a:off x="0" y="0"/>
          <a:ext cx="0" cy="0"/>
          <a:chOff x="0" y="0"/>
          <a:chExt cx="0" cy="0"/>
        </a:xfrm>
      </p:grpSpPr>
      <p:sp>
        <p:nvSpPr>
          <p:cNvPr id="38" name="Text Placeholder 27">
            <a:extLst>
              <a:ext uri="{FF2B5EF4-FFF2-40B4-BE49-F238E27FC236}">
                <a16:creationId xmlns:a16="http://schemas.microsoft.com/office/drawing/2014/main" id="{5A085518-5986-4F42-B5F1-7488FADA0DC0}"/>
              </a:ext>
            </a:extLst>
          </p:cNvPr>
          <p:cNvSpPr>
            <a:spLocks noGrp="1"/>
          </p:cNvSpPr>
          <p:nvPr>
            <p:ph idx="1" hasCustomPrompt="1"/>
          </p:nvPr>
        </p:nvSpPr>
        <p:spPr>
          <a:xfrm>
            <a:off x="524888" y="3600450"/>
            <a:ext cx="6831587" cy="2384425"/>
          </a:xfrm>
          <a:prstGeom prst="rect">
            <a:avLst/>
          </a:prstGeom>
        </p:spPr>
        <p:txBody>
          <a:bodyPr vert="horz" lIns="0" tIns="0" rIns="0" bIns="0" rtlCol="0">
            <a:noAutofit/>
          </a:bodyPr>
          <a:lstStyle>
            <a:lvl1pPr marL="342900" indent="-342900">
              <a:lnSpc>
                <a:spcPct val="100000"/>
              </a:lnSpc>
              <a:spcAft>
                <a:spcPts val="600"/>
              </a:spcAft>
              <a:buClr>
                <a:schemeClr val="bg2"/>
              </a:buClr>
              <a:buFont typeface="Catamaran Regular" pitchFamily="2" charset="77"/>
              <a:buChar char="&gt;"/>
              <a:defRPr sz="1600" b="0">
                <a:solidFill>
                  <a:schemeClr val="tx1"/>
                </a:solidFill>
              </a:defRPr>
            </a:lvl1pPr>
            <a:lvl2pPr marL="720000" indent="-356400">
              <a:lnSpc>
                <a:spcPct val="100000"/>
              </a:lnSpc>
              <a:buClr>
                <a:schemeClr val="bg2"/>
              </a:buClr>
              <a:buFont typeface="Catamaran Medium" pitchFamily="2" charset="77"/>
              <a:buChar char="&gt;"/>
              <a:defRPr sz="1400" b="0">
                <a:solidFill>
                  <a:schemeClr val="tx1"/>
                </a:solidFill>
              </a:defRPr>
            </a:lvl2pPr>
            <a:lvl3pPr marL="1080000">
              <a:lnSpc>
                <a:spcPct val="100000"/>
              </a:lnSpc>
              <a:buClr>
                <a:schemeClr val="bg2"/>
              </a:buClr>
              <a:defRPr sz="1200">
                <a:solidFill>
                  <a:schemeClr val="tx1"/>
                </a:solidFill>
              </a:defRPr>
            </a:lvl3pPr>
            <a:lvl4pPr marL="1440000" indent="-356400">
              <a:lnSpc>
                <a:spcPct val="100000"/>
              </a:lnSpc>
              <a:buClr>
                <a:schemeClr val="bg2"/>
              </a:buClr>
              <a:defRPr sz="1000">
                <a:solidFill>
                  <a:schemeClr val="tx1"/>
                </a:solidFill>
              </a:defRPr>
            </a:lvl4pPr>
            <a:lvl5pPr>
              <a:lnSpc>
                <a:spcPct val="100000"/>
              </a:lnSpc>
              <a:defRPr/>
            </a:lvl5pPr>
            <a:lvl6pPr>
              <a:lnSpc>
                <a:spcPct val="100000"/>
              </a:lnSpc>
              <a:defRPr/>
            </a:lvl6pPr>
            <a:lvl7pPr>
              <a:lnSpc>
                <a:spcPct val="100000"/>
              </a:lnSpc>
              <a:defRPr/>
            </a:lvl7pPr>
            <a:lvl8pPr>
              <a:lnSpc>
                <a:spcPct val="100000"/>
              </a:lnSpc>
              <a:defRPr/>
            </a:lvl8pPr>
            <a:lvl9pPr>
              <a:lnSpc>
                <a:spcPct val="100000"/>
              </a:lnSpc>
              <a:defRPr/>
            </a:lvl9pPr>
          </a:lstStyle>
          <a:p>
            <a:pPr lvl="0"/>
            <a:r>
              <a:rPr lang="en-GB" dirty="0"/>
              <a:t>Bullet 16pt</a:t>
            </a:r>
          </a:p>
          <a:p>
            <a:pPr lvl="1"/>
            <a:r>
              <a:rPr lang="en-US" dirty="0"/>
              <a:t>Bullet 14pt</a:t>
            </a:r>
          </a:p>
          <a:p>
            <a:pPr lvl="2"/>
            <a:r>
              <a:rPr lang="en-US" dirty="0"/>
              <a:t>Bullet 12pt</a:t>
            </a:r>
          </a:p>
          <a:p>
            <a:pPr lvl="3"/>
            <a:r>
              <a:rPr lang="en-US" dirty="0"/>
              <a:t>Bullet 10pt</a:t>
            </a:r>
          </a:p>
        </p:txBody>
      </p:sp>
      <p:sp>
        <p:nvSpPr>
          <p:cNvPr id="18" name="Rectangle 17">
            <a:extLst>
              <a:ext uri="{FF2B5EF4-FFF2-40B4-BE49-F238E27FC236}">
                <a16:creationId xmlns:a16="http://schemas.microsoft.com/office/drawing/2014/main" id="{D9308231-C636-6940-87EA-29AB578793E8}"/>
              </a:ext>
            </a:extLst>
          </p:cNvPr>
          <p:cNvSpPr/>
          <p:nvPr/>
        </p:nvSpPr>
        <p:spPr>
          <a:xfrm>
            <a:off x="7900381" y="0"/>
            <a:ext cx="4291619"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 name="Title 1">
            <a:extLst>
              <a:ext uri="{FF2B5EF4-FFF2-40B4-BE49-F238E27FC236}">
                <a16:creationId xmlns:a16="http://schemas.microsoft.com/office/drawing/2014/main" id="{70F9B0B5-50C1-E144-963E-FA8F119204F3}"/>
              </a:ext>
            </a:extLst>
          </p:cNvPr>
          <p:cNvSpPr>
            <a:spLocks noGrp="1"/>
          </p:cNvSpPr>
          <p:nvPr>
            <p:ph type="title" hasCustomPrompt="1"/>
          </p:nvPr>
        </p:nvSpPr>
        <p:spPr>
          <a:xfrm>
            <a:off x="524888" y="882000"/>
            <a:ext cx="6831588" cy="946253"/>
          </a:xfrm>
          <a:prstGeom prst="rect">
            <a:avLst/>
          </a:prstGeom>
        </p:spPr>
        <p:txBody>
          <a:bodyPr/>
          <a:lstStyle/>
          <a:p>
            <a:r>
              <a:rPr lang="en-GB" dirty="0"/>
              <a:t>HEADING 32PT ODIS MI,</a:t>
            </a:r>
            <a:br>
              <a:rPr lang="en-GB" dirty="0"/>
            </a:br>
            <a:r>
              <a:rPr lang="en-GB" dirty="0"/>
              <a:t>REHENT EST, TE NUM ATENTES</a:t>
            </a:r>
            <a:endParaRPr lang="en-US" dirty="0"/>
          </a:p>
        </p:txBody>
      </p:sp>
      <p:sp>
        <p:nvSpPr>
          <p:cNvPr id="22" name="Text Placeholder 20">
            <a:extLst>
              <a:ext uri="{FF2B5EF4-FFF2-40B4-BE49-F238E27FC236}">
                <a16:creationId xmlns:a16="http://schemas.microsoft.com/office/drawing/2014/main" id="{9D66D0F0-97D4-094E-9AC6-22713AB168F4}"/>
              </a:ext>
            </a:extLst>
          </p:cNvPr>
          <p:cNvSpPr>
            <a:spLocks noGrp="1"/>
          </p:cNvSpPr>
          <p:nvPr>
            <p:ph type="body" sz="quarter" idx="13" hasCustomPrompt="1"/>
          </p:nvPr>
        </p:nvSpPr>
        <p:spPr>
          <a:xfrm>
            <a:off x="898902" y="2184023"/>
            <a:ext cx="6457572" cy="1081087"/>
          </a:xfrm>
        </p:spPr>
        <p:txBody>
          <a:bodyPr anchor="ctr">
            <a:no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2200" b="0" i="0">
                <a:solidFill>
                  <a:schemeClr val="tx1"/>
                </a:solidFill>
                <a:latin typeface="Catamaran" pitchFamily="2" charset="77"/>
                <a:cs typeface="Catamaran" pitchFamily="2" charset="77"/>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dirty="0"/>
              <a:t>Standfirst 22pt </a:t>
            </a:r>
            <a:r>
              <a:rPr lang="en-GB" dirty="0" err="1"/>
              <a:t>Niate</a:t>
            </a:r>
            <a:r>
              <a:rPr lang="en-GB" dirty="0"/>
              <a:t> vit, </a:t>
            </a:r>
            <a:r>
              <a:rPr lang="en-GB" dirty="0" err="1"/>
              <a:t>nimil</a:t>
            </a:r>
            <a:r>
              <a:rPr lang="en-GB" dirty="0"/>
              <a:t> </a:t>
            </a:r>
            <a:r>
              <a:rPr lang="en-GB" dirty="0" err="1"/>
              <a:t>molor</a:t>
            </a:r>
            <a:r>
              <a:rPr lang="en-GB" dirty="0"/>
              <a:t> </a:t>
            </a:r>
            <a:r>
              <a:rPr lang="en-GB" dirty="0" err="1"/>
              <a:t>autem</a:t>
            </a:r>
            <a:r>
              <a:rPr lang="en-GB" dirty="0"/>
              <a:t> </a:t>
            </a:r>
            <a:r>
              <a:rPr lang="en-GB" dirty="0" err="1"/>
              <a:t>etur</a:t>
            </a:r>
            <a:r>
              <a:rPr lang="en-GB" dirty="0"/>
              <a:t> </a:t>
            </a:r>
            <a:r>
              <a:rPr lang="en-GB" dirty="0" err="1"/>
              <a:t>aut</a:t>
            </a:r>
            <a:r>
              <a:rPr lang="en-GB" dirty="0"/>
              <a:t> </a:t>
            </a:r>
            <a:r>
              <a:rPr lang="en-GB" dirty="0" err="1"/>
              <a:t>plit</a:t>
            </a:r>
            <a:r>
              <a:rPr lang="en-GB" dirty="0"/>
              <a:t> </a:t>
            </a:r>
            <a:r>
              <a:rPr lang="en-GB" dirty="0" err="1"/>
              <a:t>repratibus</a:t>
            </a:r>
            <a:r>
              <a:rPr lang="en-GB" dirty="0"/>
              <a:t> </a:t>
            </a:r>
            <a:r>
              <a:rPr lang="en-GB" dirty="0" err="1"/>
              <a:t>idest</a:t>
            </a:r>
            <a:r>
              <a:rPr lang="en-GB" dirty="0"/>
              <a:t> </a:t>
            </a:r>
            <a:r>
              <a:rPr lang="en-GB" dirty="0" err="1"/>
              <a:t>landit</a:t>
            </a:r>
            <a:r>
              <a:rPr lang="en-GB" dirty="0"/>
              <a:t> </a:t>
            </a:r>
            <a:r>
              <a:rPr lang="en-GB" dirty="0" err="1"/>
              <a:t>quam</a:t>
            </a:r>
            <a:r>
              <a:rPr lang="en-GB" dirty="0"/>
              <a:t> </a:t>
            </a:r>
            <a:r>
              <a:rPr lang="en-GB" dirty="0" err="1"/>
              <a:t>dolorecerum</a:t>
            </a:r>
            <a:r>
              <a:rPr lang="en-GB" dirty="0"/>
              <a:t>.</a:t>
            </a:r>
            <a:endParaRPr lang="en-US" dirty="0"/>
          </a:p>
        </p:txBody>
      </p:sp>
      <p:sp>
        <p:nvSpPr>
          <p:cNvPr id="7" name="Rectangle 6">
            <a:extLst>
              <a:ext uri="{FF2B5EF4-FFF2-40B4-BE49-F238E27FC236}">
                <a16:creationId xmlns:a16="http://schemas.microsoft.com/office/drawing/2014/main" id="{FAC47E2E-01CB-E44B-B731-233E4AC7DE92}"/>
              </a:ext>
            </a:extLst>
          </p:cNvPr>
          <p:cNvSpPr/>
          <p:nvPr/>
        </p:nvSpPr>
        <p:spPr>
          <a:xfrm>
            <a:off x="531436" y="2168525"/>
            <a:ext cx="72000" cy="108108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Text Placeholder 6">
            <a:extLst>
              <a:ext uri="{FF2B5EF4-FFF2-40B4-BE49-F238E27FC236}">
                <a16:creationId xmlns:a16="http://schemas.microsoft.com/office/drawing/2014/main" id="{67F820B9-65F7-BC4A-A368-1CA1608862B9}"/>
              </a:ext>
            </a:extLst>
          </p:cNvPr>
          <p:cNvSpPr>
            <a:spLocks noGrp="1"/>
          </p:cNvSpPr>
          <p:nvPr>
            <p:ph type="body" sz="quarter" idx="11" hasCustomPrompt="1"/>
          </p:nvPr>
        </p:nvSpPr>
        <p:spPr>
          <a:xfrm>
            <a:off x="8448670" y="2168524"/>
            <a:ext cx="3192467" cy="3784767"/>
          </a:xfrm>
        </p:spPr>
        <p:txBody>
          <a:bodyPr>
            <a:normAutofit/>
          </a:bodyPr>
          <a:lstStyle>
            <a:lvl1pPr marL="0" marR="0" indent="0" algn="l" defTabSz="914400" rtl="0" eaLnBrk="1" fontAlgn="auto" latinLnBrk="0" hangingPunct="1">
              <a:lnSpc>
                <a:spcPct val="100000"/>
              </a:lnSpc>
              <a:spcBef>
                <a:spcPts val="0"/>
              </a:spcBef>
              <a:spcAft>
                <a:spcPts val="1200"/>
              </a:spcAft>
              <a:buClrTx/>
              <a:buSzTx/>
              <a:buFont typeface="Arial" panose="020B0604020202020204" pitchFamily="34" charset="0"/>
              <a:buNone/>
              <a:tabLst/>
              <a:defRPr lang="en-MY" sz="2200" b="1" i="0" smtClean="0">
                <a:solidFill>
                  <a:schemeClr val="bg1"/>
                </a:solidFill>
                <a:effectLst/>
              </a:defRPr>
            </a:lvl1pPr>
          </a:lstStyle>
          <a:p>
            <a:r>
              <a:rPr lang="en-MY" dirty="0" err="1">
                <a:solidFill>
                  <a:srgbClr val="FFFFFF"/>
                </a:solidFill>
                <a:effectLst/>
                <a:latin typeface="Catamaran" pitchFamily="2" charset="77"/>
              </a:rPr>
              <a:t>Quemur</a:t>
            </a:r>
            <a:r>
              <a:rPr lang="en-MY" dirty="0">
                <a:solidFill>
                  <a:srgbClr val="FFFFFF"/>
                </a:solidFill>
                <a:effectLst/>
                <a:latin typeface="Catamaran" pitchFamily="2" charset="77"/>
              </a:rPr>
              <a:t> </a:t>
            </a:r>
            <a:r>
              <a:rPr lang="en-MY" dirty="0" err="1">
                <a:solidFill>
                  <a:srgbClr val="FFFFFF"/>
                </a:solidFill>
                <a:effectLst/>
                <a:latin typeface="Catamaran" pitchFamily="2" charset="77"/>
              </a:rPr>
              <a:t>publis</a:t>
            </a:r>
            <a:r>
              <a:rPr lang="en-MY" dirty="0">
                <a:solidFill>
                  <a:srgbClr val="FFFFFF"/>
                </a:solidFill>
                <a:effectLst/>
                <a:latin typeface="Catamaran" pitchFamily="2" charset="77"/>
              </a:rPr>
              <a:t>. </a:t>
            </a:r>
            <a:r>
              <a:rPr lang="en-MY" dirty="0" err="1">
                <a:solidFill>
                  <a:srgbClr val="FFFFFF"/>
                </a:solidFill>
                <a:effectLst/>
                <a:latin typeface="Catamaran" pitchFamily="2" charset="77"/>
              </a:rPr>
              <a:t>Muleger</a:t>
            </a:r>
            <a:r>
              <a:rPr lang="en-MY" dirty="0">
                <a:solidFill>
                  <a:srgbClr val="FFFFFF"/>
                </a:solidFill>
                <a:effectLst/>
                <a:latin typeface="Catamaran" pitchFamily="2" charset="77"/>
              </a:rPr>
              <a:t> maximus </a:t>
            </a:r>
            <a:r>
              <a:rPr lang="en-MY" dirty="0" err="1">
                <a:solidFill>
                  <a:srgbClr val="FFFFFF"/>
                </a:solidFill>
                <a:effectLst/>
                <a:latin typeface="Catamaran" pitchFamily="2" charset="77"/>
              </a:rPr>
              <a:t>oc</a:t>
            </a:r>
            <a:r>
              <a:rPr lang="en-MY" dirty="0">
                <a:solidFill>
                  <a:srgbClr val="FFFFFF"/>
                </a:solidFill>
                <a:effectLst/>
                <a:latin typeface="Catamaran" pitchFamily="2" charset="77"/>
              </a:rPr>
              <a:t>, </a:t>
            </a:r>
            <a:r>
              <a:rPr lang="en-MY" dirty="0" err="1">
                <a:solidFill>
                  <a:srgbClr val="FFFFFF"/>
                </a:solidFill>
                <a:effectLst/>
                <a:latin typeface="Catamaran" pitchFamily="2" charset="77"/>
              </a:rPr>
              <a:t>mentem</a:t>
            </a:r>
            <a:r>
              <a:rPr lang="en-MY" dirty="0">
                <a:solidFill>
                  <a:srgbClr val="FFFFFF"/>
                </a:solidFill>
                <a:effectLst/>
                <a:latin typeface="Catamaran" pitchFamily="2" charset="77"/>
              </a:rPr>
              <a:t> </a:t>
            </a:r>
            <a:r>
              <a:rPr lang="en-MY" dirty="0" err="1">
                <a:solidFill>
                  <a:srgbClr val="FFFFFF"/>
                </a:solidFill>
                <a:effectLst/>
                <a:latin typeface="Catamaran" pitchFamily="2" charset="77"/>
              </a:rPr>
              <a:t>dienderi</a:t>
            </a:r>
            <a:r>
              <a:rPr lang="en-MY" dirty="0">
                <a:solidFill>
                  <a:srgbClr val="FFFFFF"/>
                </a:solidFill>
                <a:effectLst/>
                <a:latin typeface="Catamaran" pitchFamily="2" charset="77"/>
              </a:rPr>
              <a:t>, </a:t>
            </a:r>
            <a:r>
              <a:rPr lang="en-MY" dirty="0" err="1">
                <a:solidFill>
                  <a:srgbClr val="FFFFFF"/>
                </a:solidFill>
                <a:effectLst/>
                <a:latin typeface="Catamaran" pitchFamily="2" charset="77"/>
              </a:rPr>
              <a:t>caperid</a:t>
            </a:r>
            <a:r>
              <a:rPr lang="en-MY" dirty="0">
                <a:solidFill>
                  <a:srgbClr val="FFFFFF"/>
                </a:solidFill>
                <a:effectLst/>
                <a:latin typeface="Catamaran" pitchFamily="2" charset="77"/>
              </a:rPr>
              <a:t> </a:t>
            </a:r>
            <a:r>
              <a:rPr lang="en-MY" dirty="0" err="1">
                <a:solidFill>
                  <a:srgbClr val="FFFFFF"/>
                </a:solidFill>
                <a:effectLst/>
                <a:latin typeface="Catamaran" pitchFamily="2" charset="77"/>
              </a:rPr>
              <a:t>epotam</a:t>
            </a:r>
            <a:r>
              <a:rPr lang="en-MY" dirty="0">
                <a:solidFill>
                  <a:srgbClr val="FFFFFF"/>
                </a:solidFill>
                <a:effectLst/>
                <a:latin typeface="Catamaran" pitchFamily="2" charset="77"/>
              </a:rPr>
              <a:t>. </a:t>
            </a:r>
            <a:r>
              <a:rPr lang="en-MY" dirty="0" err="1">
                <a:solidFill>
                  <a:srgbClr val="FFFFFF"/>
                </a:solidFill>
                <a:effectLst/>
                <a:latin typeface="Catamaran" pitchFamily="2" charset="77"/>
              </a:rPr>
              <a:t>Decret</a:t>
            </a:r>
            <a:r>
              <a:rPr lang="en-MY" dirty="0">
                <a:solidFill>
                  <a:srgbClr val="FFFFFF"/>
                </a:solidFill>
                <a:effectLst/>
                <a:latin typeface="Catamaran" pitchFamily="2" charset="77"/>
              </a:rPr>
              <a:t> </a:t>
            </a:r>
            <a:r>
              <a:rPr lang="en-MY" dirty="0" err="1">
                <a:solidFill>
                  <a:srgbClr val="FFFFFF"/>
                </a:solidFill>
                <a:effectLst/>
                <a:latin typeface="Catamaran" pitchFamily="2" charset="77"/>
              </a:rPr>
              <a:t>poricat</a:t>
            </a:r>
            <a:r>
              <a:rPr lang="en-MY" dirty="0">
                <a:solidFill>
                  <a:srgbClr val="FFFFFF"/>
                </a:solidFill>
                <a:effectLst/>
                <a:latin typeface="Catamaran" pitchFamily="2" charset="77"/>
              </a:rPr>
              <a:t> </a:t>
            </a:r>
            <a:r>
              <a:rPr lang="en-MY" dirty="0" err="1">
                <a:solidFill>
                  <a:srgbClr val="FFFFFF"/>
                </a:solidFill>
                <a:effectLst/>
                <a:latin typeface="Catamaran" pitchFamily="2" charset="77"/>
              </a:rPr>
              <a:t>icavocut</a:t>
            </a:r>
            <a:r>
              <a:rPr lang="en-MY" dirty="0">
                <a:solidFill>
                  <a:srgbClr val="FFFFFF"/>
                </a:solidFill>
                <a:effectLst/>
                <a:latin typeface="Catamaran" pitchFamily="2" charset="77"/>
              </a:rPr>
              <a:t> </a:t>
            </a:r>
            <a:r>
              <a:rPr lang="en-MY" dirty="0" err="1">
                <a:solidFill>
                  <a:srgbClr val="FFFFFF"/>
                </a:solidFill>
                <a:effectLst/>
                <a:latin typeface="Catamaran" pitchFamily="2" charset="77"/>
              </a:rPr>
              <a:t>plicat</a:t>
            </a:r>
            <a:r>
              <a:rPr lang="en-MY" dirty="0">
                <a:solidFill>
                  <a:srgbClr val="FFFFFF"/>
                </a:solidFill>
                <a:effectLst/>
                <a:latin typeface="Catamaran" pitchFamily="2" charset="77"/>
              </a:rPr>
              <a:t>. </a:t>
            </a:r>
            <a:r>
              <a:rPr lang="en-MY" dirty="0" err="1">
                <a:solidFill>
                  <a:srgbClr val="FFFFFF"/>
                </a:solidFill>
                <a:effectLst/>
                <a:latin typeface="Catamaran" pitchFamily="2" charset="77"/>
              </a:rPr>
              <a:t>Ortum</a:t>
            </a:r>
            <a:r>
              <a:rPr lang="en-MY" dirty="0">
                <a:solidFill>
                  <a:srgbClr val="FFFFFF"/>
                </a:solidFill>
                <a:effectLst/>
                <a:latin typeface="Catamaran" pitchFamily="2" charset="77"/>
              </a:rPr>
              <a:t> ad </a:t>
            </a:r>
            <a:r>
              <a:rPr lang="en-MY" dirty="0" err="1">
                <a:solidFill>
                  <a:srgbClr val="FFFFFF"/>
                </a:solidFill>
                <a:effectLst/>
                <a:latin typeface="Catamaran" pitchFamily="2" charset="77"/>
              </a:rPr>
              <a:t>renium</a:t>
            </a:r>
            <a:r>
              <a:rPr lang="en-MY" dirty="0">
                <a:solidFill>
                  <a:srgbClr val="FFFFFF"/>
                </a:solidFill>
                <a:effectLst/>
                <a:latin typeface="Catamaran" pitchFamily="2" charset="77"/>
              </a:rPr>
              <a:t> </a:t>
            </a:r>
            <a:r>
              <a:rPr lang="en-MY" dirty="0" err="1">
                <a:solidFill>
                  <a:srgbClr val="FFFFFF"/>
                </a:solidFill>
                <a:effectLst/>
                <a:latin typeface="Catamaran" pitchFamily="2" charset="77"/>
              </a:rPr>
              <a:t>ipseniris</a:t>
            </a:r>
            <a:r>
              <a:rPr lang="en-MY" dirty="0">
                <a:solidFill>
                  <a:srgbClr val="FFFFFF"/>
                </a:solidFill>
                <a:effectLst/>
                <a:latin typeface="Catamaran" pitchFamily="2" charset="77"/>
              </a:rPr>
              <a:t> </a:t>
            </a:r>
            <a:r>
              <a:rPr lang="en-MY" dirty="0" err="1">
                <a:solidFill>
                  <a:srgbClr val="FFFFFF"/>
                </a:solidFill>
                <a:effectLst/>
                <a:latin typeface="Catamaran" pitchFamily="2" charset="77"/>
              </a:rPr>
              <a:t>si</a:t>
            </a:r>
            <a:r>
              <a:rPr lang="en-MY" dirty="0">
                <a:solidFill>
                  <a:srgbClr val="FFFFFF"/>
                </a:solidFill>
                <a:effectLst/>
                <a:latin typeface="Catamaran" pitchFamily="2" charset="77"/>
              </a:rPr>
              <a:t> et </a:t>
            </a:r>
            <a:r>
              <a:rPr lang="en-MY" dirty="0" err="1">
                <a:solidFill>
                  <a:srgbClr val="FFFFFF"/>
                </a:solidFill>
                <a:effectLst/>
                <a:latin typeface="Catamaran" pitchFamily="2" charset="77"/>
              </a:rPr>
              <a:t>achuctus</a:t>
            </a:r>
            <a:r>
              <a:rPr lang="en-MY" dirty="0">
                <a:solidFill>
                  <a:srgbClr val="FFFFFF"/>
                </a:solidFill>
                <a:effectLst/>
                <a:latin typeface="Catamaran" pitchFamily="2" charset="77"/>
              </a:rPr>
              <a:t>, Git </a:t>
            </a:r>
            <a:r>
              <a:rPr lang="en-MY" dirty="0" err="1">
                <a:solidFill>
                  <a:srgbClr val="FFFFFF"/>
                </a:solidFill>
                <a:effectLst/>
                <a:latin typeface="Catamaran" pitchFamily="2" charset="77"/>
              </a:rPr>
              <a:t>nihi</a:t>
            </a:r>
            <a:r>
              <a:rPr lang="en-MY" dirty="0">
                <a:solidFill>
                  <a:srgbClr val="FFFFFF"/>
                </a:solidFill>
                <a:effectLst/>
                <a:latin typeface="Catamaran" pitchFamily="2" charset="77"/>
              </a:rPr>
              <a:t>, </a:t>
            </a:r>
            <a:r>
              <a:rPr lang="en-MY" dirty="0" err="1">
                <a:solidFill>
                  <a:srgbClr val="FFFFFF"/>
                </a:solidFill>
                <a:effectLst/>
                <a:latin typeface="Catamaran" pitchFamily="2" charset="77"/>
              </a:rPr>
              <a:t>num</a:t>
            </a:r>
            <a:r>
              <a:rPr lang="en-MY" dirty="0">
                <a:solidFill>
                  <a:srgbClr val="FFFFFF"/>
                </a:solidFill>
                <a:effectLst/>
                <a:latin typeface="Catamaran" pitchFamily="2" charset="77"/>
              </a:rPr>
              <a:t> </a:t>
            </a:r>
            <a:r>
              <a:rPr lang="en-MY" dirty="0" err="1">
                <a:solidFill>
                  <a:srgbClr val="FFFFFF"/>
                </a:solidFill>
                <a:effectLst/>
                <a:latin typeface="Catamaran" pitchFamily="2" charset="77"/>
              </a:rPr>
              <a:t>Patisus</a:t>
            </a:r>
            <a:r>
              <a:rPr lang="en-MY" dirty="0">
                <a:solidFill>
                  <a:srgbClr val="FFFFFF"/>
                </a:solidFill>
                <a:effectLst/>
                <a:latin typeface="Catamaran" pitchFamily="2" charset="77"/>
              </a:rPr>
              <a:t> </a:t>
            </a:r>
            <a:r>
              <a:rPr lang="en-MY" dirty="0" err="1">
                <a:solidFill>
                  <a:srgbClr val="FFFFFF"/>
                </a:solidFill>
                <a:effectLst/>
                <a:latin typeface="Catamaran" pitchFamily="2" charset="77"/>
              </a:rPr>
              <a:t>creissentem</a:t>
            </a:r>
            <a:r>
              <a:rPr lang="en-MY" dirty="0">
                <a:solidFill>
                  <a:srgbClr val="FFFFFF"/>
                </a:solidFill>
                <a:effectLst/>
                <a:latin typeface="Catamaran" pitchFamily="2" charset="77"/>
              </a:rPr>
              <a:t> se </a:t>
            </a:r>
            <a:r>
              <a:rPr lang="en-MY" dirty="0" err="1">
                <a:solidFill>
                  <a:srgbClr val="FFFFFF"/>
                </a:solidFill>
                <a:effectLst/>
                <a:latin typeface="Catamaran" pitchFamily="2" charset="77"/>
              </a:rPr>
              <a:t>ipio</a:t>
            </a:r>
            <a:r>
              <a:rPr lang="en-MY" dirty="0">
                <a:solidFill>
                  <a:srgbClr val="FFFFFF"/>
                </a:solidFill>
                <a:effectLst/>
                <a:latin typeface="Catamaran" pitchFamily="2" charset="77"/>
              </a:rPr>
              <a:t> ut </a:t>
            </a:r>
            <a:r>
              <a:rPr lang="en-MY" dirty="0" err="1">
                <a:solidFill>
                  <a:srgbClr val="FFFFFF"/>
                </a:solidFill>
                <a:effectLst/>
                <a:latin typeface="Catamaran" pitchFamily="2" charset="77"/>
              </a:rPr>
              <a:t>gra</a:t>
            </a:r>
            <a:r>
              <a:rPr lang="en-MY" dirty="0">
                <a:solidFill>
                  <a:srgbClr val="FFFFFF"/>
                </a:solidFill>
                <a:effectLst/>
                <a:latin typeface="Catamaran" pitchFamily="2" charset="77"/>
              </a:rPr>
              <a:t> </a:t>
            </a:r>
            <a:r>
              <a:rPr lang="en-MY" dirty="0" err="1">
                <a:solidFill>
                  <a:srgbClr val="FFFFFF"/>
                </a:solidFill>
                <a:effectLst/>
                <a:latin typeface="Catamaran" pitchFamily="2" charset="77"/>
              </a:rPr>
              <a:t>Sciam</a:t>
            </a:r>
            <a:r>
              <a:rPr lang="en-MY" dirty="0">
                <a:solidFill>
                  <a:srgbClr val="FFFFFF"/>
                </a:solidFill>
                <a:effectLst/>
                <a:latin typeface="Catamaran" pitchFamily="2" charset="77"/>
              </a:rPr>
              <a:t> peris </a:t>
            </a:r>
            <a:r>
              <a:rPr lang="en-MY" dirty="0" err="1">
                <a:solidFill>
                  <a:srgbClr val="FFFFFF"/>
                </a:solidFill>
                <a:effectLst/>
                <a:latin typeface="Catamaran" pitchFamily="2" charset="77"/>
              </a:rPr>
              <a:t>cusque</a:t>
            </a:r>
            <a:r>
              <a:rPr lang="en-MY" dirty="0">
                <a:solidFill>
                  <a:srgbClr val="FFFFFF"/>
                </a:solidFill>
                <a:effectLst/>
                <a:latin typeface="Catamaran" pitchFamily="2" charset="77"/>
              </a:rPr>
              <a:t> </a:t>
            </a:r>
            <a:r>
              <a:rPr lang="en-MY" dirty="0" err="1">
                <a:solidFill>
                  <a:srgbClr val="FFFFFF"/>
                </a:solidFill>
                <a:effectLst/>
                <a:latin typeface="Catamaran" pitchFamily="2" charset="77"/>
              </a:rPr>
              <a:t>tus</a:t>
            </a:r>
            <a:r>
              <a:rPr lang="en-MY" dirty="0">
                <a:solidFill>
                  <a:srgbClr val="FFFFFF"/>
                </a:solidFill>
                <a:effectLst/>
                <a:latin typeface="Catamaran" pitchFamily="2" charset="77"/>
              </a:rPr>
              <a:t>, </a:t>
            </a:r>
            <a:r>
              <a:rPr lang="en-MY" dirty="0" err="1">
                <a:solidFill>
                  <a:srgbClr val="FFFFFF"/>
                </a:solidFill>
                <a:effectLst/>
                <a:latin typeface="Catamaran" pitchFamily="2" charset="77"/>
              </a:rPr>
              <a:t>noverbi</a:t>
            </a:r>
            <a:r>
              <a:rPr lang="en-MY" dirty="0">
                <a:solidFill>
                  <a:srgbClr val="FFFFFF"/>
                </a:solidFill>
                <a:effectLst/>
                <a:latin typeface="Catamaran" pitchFamily="2" charset="77"/>
              </a:rPr>
              <a:t>.</a:t>
            </a:r>
          </a:p>
        </p:txBody>
      </p:sp>
      <p:sp>
        <p:nvSpPr>
          <p:cNvPr id="11" name="Table Placeholder 5">
            <a:extLst>
              <a:ext uri="{FF2B5EF4-FFF2-40B4-BE49-F238E27FC236}">
                <a16:creationId xmlns:a16="http://schemas.microsoft.com/office/drawing/2014/main" id="{836D67D4-FD40-FC4F-8EB1-0208DFBDE96E}"/>
              </a:ext>
            </a:extLst>
          </p:cNvPr>
          <p:cNvSpPr txBox="1">
            <a:spLocks/>
          </p:cNvSpPr>
          <p:nvPr/>
        </p:nvSpPr>
        <p:spPr>
          <a:xfrm flipV="1">
            <a:off x="7897206" y="6311900"/>
            <a:ext cx="3744000" cy="18000"/>
          </a:xfrm>
          <a:prstGeom prst="rect">
            <a:avLst/>
          </a:prstGeom>
          <a:solidFill>
            <a:srgbClr val="C8C8C8"/>
          </a:solidFill>
        </p:spPr>
        <p:txBody>
          <a:bodyPr/>
          <a:lstStyle>
            <a:lvl1pPr marL="0" indent="0" algn="l" defTabSz="914400" rtl="0" eaLnBrk="1" latinLnBrk="0" hangingPunct="1">
              <a:lnSpc>
                <a:spcPct val="80000"/>
              </a:lnSpc>
              <a:spcBef>
                <a:spcPts val="0"/>
              </a:spcBef>
              <a:spcAft>
                <a:spcPts val="1200"/>
              </a:spcAft>
              <a:buFont typeface="Arial" panose="020B0604020202020204" pitchFamily="34" charset="0"/>
              <a:buNone/>
              <a:defRPr sz="2200" b="0" i="0" kern="1200" baseline="0">
                <a:solidFill>
                  <a:schemeClr val="tx2"/>
                </a:solidFill>
                <a:latin typeface="Catamaran" pitchFamily="2" charset="77"/>
                <a:ea typeface="+mn-ea"/>
                <a:cs typeface="Catamaran" pitchFamily="2" charset="77"/>
              </a:defRPr>
            </a:lvl1pPr>
            <a:lvl2pPr marL="0" indent="0" algn="l" defTabSz="914400" rtl="0" eaLnBrk="1" latinLnBrk="0" hangingPunct="1">
              <a:lnSpc>
                <a:spcPct val="100000"/>
              </a:lnSpc>
              <a:spcBef>
                <a:spcPts val="0"/>
              </a:spcBef>
              <a:spcAft>
                <a:spcPts val="600"/>
              </a:spcAft>
              <a:buFont typeface="Arial" panose="020B0604020202020204" pitchFamily="34" charset="0"/>
              <a:buNone/>
              <a:defRPr sz="1800" b="1" i="0" kern="1200" baseline="0">
                <a:solidFill>
                  <a:schemeClr val="accent3"/>
                </a:solidFill>
                <a:latin typeface="Catamaran" pitchFamily="2" charset="77"/>
                <a:ea typeface="+mn-ea"/>
                <a:cs typeface="Catamaran" pitchFamily="2" charset="77"/>
              </a:defRPr>
            </a:lvl2pPr>
            <a:lvl3pPr marL="0" indent="0" algn="l" defTabSz="914400" rtl="0" eaLnBrk="1" latinLnBrk="0" hangingPunct="1">
              <a:lnSpc>
                <a:spcPct val="100000"/>
              </a:lnSpc>
              <a:spcBef>
                <a:spcPts val="0"/>
              </a:spcBef>
              <a:spcAft>
                <a:spcPts val="600"/>
              </a:spcAft>
              <a:buFont typeface="Arial" panose="020B0604020202020204" pitchFamily="34" charset="0"/>
              <a:buNone/>
              <a:defRPr sz="1800" b="0" i="0" kern="1200" baseline="0">
                <a:solidFill>
                  <a:srgbClr val="041E42"/>
                </a:solidFill>
                <a:latin typeface="Catamaran" pitchFamily="2" charset="77"/>
                <a:ea typeface="+mn-ea"/>
                <a:cs typeface="Catamaran" pitchFamily="2" charset="77"/>
              </a:defRPr>
            </a:lvl3pPr>
            <a:lvl4pPr marL="342000" marR="0" indent="-342000" algn="l" defTabSz="360000" rtl="0" eaLnBrk="1" fontAlgn="auto" latinLnBrk="0" hangingPunct="0">
              <a:lnSpc>
                <a:spcPct val="100000"/>
              </a:lnSpc>
              <a:spcBef>
                <a:spcPts val="0"/>
              </a:spcBef>
              <a:spcAft>
                <a:spcPts val="600"/>
              </a:spcAft>
              <a:buClr>
                <a:schemeClr val="accent3"/>
              </a:buClr>
              <a:buSzTx/>
              <a:buChar char="&gt;"/>
              <a:tabLst/>
              <a:defRPr sz="1800" b="0" i="0" kern="1200">
                <a:solidFill>
                  <a:schemeClr val="tx2"/>
                </a:solidFill>
                <a:latin typeface="Catamaran" pitchFamily="2" charset="77"/>
                <a:ea typeface="+mn-ea"/>
                <a:cs typeface="Catamaran" pitchFamily="2" charset="77"/>
              </a:defRPr>
            </a:lvl4pPr>
            <a:lvl5pPr marL="342900" indent="-342900" algn="l" defTabSz="914400" rtl="0" eaLnBrk="1" latinLnBrk="0" hangingPunct="1">
              <a:lnSpc>
                <a:spcPct val="100000"/>
              </a:lnSpc>
              <a:spcBef>
                <a:spcPts val="0"/>
              </a:spcBef>
              <a:spcAft>
                <a:spcPts val="600"/>
              </a:spcAft>
              <a:buClr>
                <a:schemeClr val="accent3"/>
              </a:buClr>
              <a:buFont typeface="+mj-lt"/>
              <a:buAutoNum type="arabicPeriod"/>
              <a:defRPr sz="1800" b="0" i="0" kern="1200" baseline="0">
                <a:solidFill>
                  <a:schemeClr val="tx2"/>
                </a:solidFill>
                <a:latin typeface="Catamaran" pitchFamily="2" charset="77"/>
                <a:ea typeface="+mn-ea"/>
                <a:cs typeface="Catamaran" pitchFamily="2" charset="77"/>
              </a:defRPr>
            </a:lvl5pPr>
            <a:lvl6pPr marL="12700" marR="0" indent="0" algn="l" defTabSz="914400" rtl="0" eaLnBrk="1" fontAlgn="auto" latinLnBrk="0" hangingPunct="1">
              <a:lnSpc>
                <a:spcPct val="90000"/>
              </a:lnSpc>
              <a:spcBef>
                <a:spcPts val="500"/>
              </a:spcBef>
              <a:spcAft>
                <a:spcPts val="0"/>
              </a:spcAft>
              <a:buClr>
                <a:schemeClr val="accent3"/>
              </a:buClr>
              <a:buSzTx/>
              <a:buFont typeface="+mj-lt"/>
              <a:buNone/>
              <a:tabLst/>
              <a:defRPr sz="1600" kern="1200">
                <a:solidFill>
                  <a:schemeClr val="tx1"/>
                </a:solidFill>
                <a:latin typeface="+mn-lt"/>
                <a:ea typeface="+mn-ea"/>
                <a:cs typeface="+mn-cs"/>
              </a:defRPr>
            </a:lvl6pPr>
            <a:lvl7pPr marL="300038" marR="0" indent="-285750" algn="l" defTabSz="914400" rtl="0" eaLnBrk="1" fontAlgn="auto" latinLnBrk="0" hangingPunct="1">
              <a:lnSpc>
                <a:spcPct val="90000"/>
              </a:lnSpc>
              <a:spcBef>
                <a:spcPts val="500"/>
              </a:spcBef>
              <a:spcAft>
                <a:spcPts val="0"/>
              </a:spcAft>
              <a:buClr>
                <a:schemeClr val="accent3"/>
              </a:buClr>
              <a:buSzTx/>
              <a:buChar char="&gt;"/>
              <a:tabLst/>
              <a:defRPr sz="1600" kern="1200">
                <a:solidFill>
                  <a:schemeClr val="tx1"/>
                </a:solidFill>
                <a:latin typeface="+mn-lt"/>
                <a:ea typeface="+mn-ea"/>
                <a:cs typeface="+mn-cs"/>
              </a:defRPr>
            </a:lvl7pPr>
            <a:lvl8pPr marL="357187" indent="-342900" algn="l" defTabSz="914400" rtl="0" eaLnBrk="1" latinLnBrk="0" hangingPunct="1">
              <a:lnSpc>
                <a:spcPct val="90000"/>
              </a:lnSpc>
              <a:spcBef>
                <a:spcPts val="500"/>
              </a:spcBef>
              <a:buClr>
                <a:schemeClr val="accent3"/>
              </a:buClr>
              <a:buFont typeface="+mj-lt"/>
              <a:buAutoNum type="arabicPeriod"/>
              <a:tabLst/>
              <a:defRPr sz="1600" kern="1200">
                <a:solidFill>
                  <a:schemeClr val="tx1"/>
                </a:solidFill>
                <a:latin typeface="+mn-lt"/>
                <a:ea typeface="+mn-ea"/>
                <a:cs typeface="+mn-cs"/>
              </a:defRPr>
            </a:lvl8pPr>
            <a:lvl9pPr marL="14288" indent="0" algn="l" defTabSz="914400" rtl="0" eaLnBrk="1" latinLnBrk="0" hangingPunct="1">
              <a:lnSpc>
                <a:spcPct val="90000"/>
              </a:lnSpc>
              <a:spcBef>
                <a:spcPts val="500"/>
              </a:spcBef>
              <a:buClr>
                <a:schemeClr val="accent3"/>
              </a:buClr>
              <a:buFont typeface="+mj-lt"/>
              <a:buNone/>
              <a:tabLst/>
              <a:defRPr sz="1400" b="0" i="0" kern="1200">
                <a:solidFill>
                  <a:schemeClr val="tx1"/>
                </a:solidFill>
                <a:latin typeface="Catamaran" pitchFamily="2" charset="77"/>
                <a:ea typeface="+mn-ea"/>
                <a:cs typeface="Catamaran" pitchFamily="2" charset="77"/>
              </a:defRPr>
            </a:lvl9pPr>
          </a:lstStyle>
          <a:p>
            <a:r>
              <a:rPr lang="en-US"/>
              <a:t> </a:t>
            </a:r>
            <a:endParaRPr lang="en-US" dirty="0"/>
          </a:p>
        </p:txBody>
      </p:sp>
      <p:sp>
        <p:nvSpPr>
          <p:cNvPr id="26" name="Rectangle 25">
            <a:extLst>
              <a:ext uri="{FF2B5EF4-FFF2-40B4-BE49-F238E27FC236}">
                <a16:creationId xmlns:a16="http://schemas.microsoft.com/office/drawing/2014/main" id="{E86465A5-F299-425D-A8DA-AB762EAC7F11}"/>
              </a:ext>
            </a:extLst>
          </p:cNvPr>
          <p:cNvSpPr/>
          <p:nvPr/>
        </p:nvSpPr>
        <p:spPr>
          <a:xfrm>
            <a:off x="531436" y="2168525"/>
            <a:ext cx="72000" cy="108108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 name="Table Placeholder 5">
            <a:extLst>
              <a:ext uri="{FF2B5EF4-FFF2-40B4-BE49-F238E27FC236}">
                <a16:creationId xmlns:a16="http://schemas.microsoft.com/office/drawing/2014/main" id="{AFB5936C-2A84-4736-97F6-DD0D37D64A14}"/>
              </a:ext>
            </a:extLst>
          </p:cNvPr>
          <p:cNvSpPr txBox="1">
            <a:spLocks/>
          </p:cNvSpPr>
          <p:nvPr/>
        </p:nvSpPr>
        <p:spPr>
          <a:xfrm flipV="1">
            <a:off x="7897206" y="6311900"/>
            <a:ext cx="3744000" cy="18000"/>
          </a:xfrm>
          <a:prstGeom prst="rect">
            <a:avLst/>
          </a:prstGeom>
          <a:solidFill>
            <a:srgbClr val="C8C8C8"/>
          </a:solidFill>
        </p:spPr>
        <p:txBody>
          <a:bodyPr/>
          <a:lstStyle>
            <a:lvl1pPr marL="0" indent="0" algn="l" defTabSz="914400" rtl="0" eaLnBrk="1" latinLnBrk="0" hangingPunct="1">
              <a:lnSpc>
                <a:spcPct val="80000"/>
              </a:lnSpc>
              <a:spcBef>
                <a:spcPts val="0"/>
              </a:spcBef>
              <a:spcAft>
                <a:spcPts val="1200"/>
              </a:spcAft>
              <a:buFont typeface="Arial" panose="020B0604020202020204" pitchFamily="34" charset="0"/>
              <a:buNone/>
              <a:defRPr sz="2200" b="0" i="0" kern="1200" baseline="0">
                <a:solidFill>
                  <a:schemeClr val="tx2"/>
                </a:solidFill>
                <a:latin typeface="Catamaran" pitchFamily="2" charset="77"/>
                <a:ea typeface="+mn-ea"/>
                <a:cs typeface="Catamaran" pitchFamily="2" charset="77"/>
              </a:defRPr>
            </a:lvl1pPr>
            <a:lvl2pPr marL="0" indent="0" algn="l" defTabSz="914400" rtl="0" eaLnBrk="1" latinLnBrk="0" hangingPunct="1">
              <a:lnSpc>
                <a:spcPct val="100000"/>
              </a:lnSpc>
              <a:spcBef>
                <a:spcPts val="0"/>
              </a:spcBef>
              <a:spcAft>
                <a:spcPts val="600"/>
              </a:spcAft>
              <a:buFont typeface="Arial" panose="020B0604020202020204" pitchFamily="34" charset="0"/>
              <a:buNone/>
              <a:defRPr sz="1800" b="1" i="0" kern="1200" baseline="0">
                <a:solidFill>
                  <a:schemeClr val="accent3"/>
                </a:solidFill>
                <a:latin typeface="Catamaran" pitchFamily="2" charset="77"/>
                <a:ea typeface="+mn-ea"/>
                <a:cs typeface="Catamaran" pitchFamily="2" charset="77"/>
              </a:defRPr>
            </a:lvl2pPr>
            <a:lvl3pPr marL="0" indent="0" algn="l" defTabSz="914400" rtl="0" eaLnBrk="1" latinLnBrk="0" hangingPunct="1">
              <a:lnSpc>
                <a:spcPct val="100000"/>
              </a:lnSpc>
              <a:spcBef>
                <a:spcPts val="0"/>
              </a:spcBef>
              <a:spcAft>
                <a:spcPts val="600"/>
              </a:spcAft>
              <a:buFont typeface="Arial" panose="020B0604020202020204" pitchFamily="34" charset="0"/>
              <a:buNone/>
              <a:defRPr sz="1800" b="0" i="0" kern="1200" baseline="0">
                <a:solidFill>
                  <a:srgbClr val="041E42"/>
                </a:solidFill>
                <a:latin typeface="Catamaran" pitchFamily="2" charset="77"/>
                <a:ea typeface="+mn-ea"/>
                <a:cs typeface="Catamaran" pitchFamily="2" charset="77"/>
              </a:defRPr>
            </a:lvl3pPr>
            <a:lvl4pPr marL="342000" marR="0" indent="-342000" algn="l" defTabSz="360000" rtl="0" eaLnBrk="1" fontAlgn="auto" latinLnBrk="0" hangingPunct="0">
              <a:lnSpc>
                <a:spcPct val="100000"/>
              </a:lnSpc>
              <a:spcBef>
                <a:spcPts val="0"/>
              </a:spcBef>
              <a:spcAft>
                <a:spcPts val="600"/>
              </a:spcAft>
              <a:buClr>
                <a:schemeClr val="accent3"/>
              </a:buClr>
              <a:buSzTx/>
              <a:buChar char="&gt;"/>
              <a:tabLst/>
              <a:defRPr sz="1800" b="0" i="0" kern="1200">
                <a:solidFill>
                  <a:schemeClr val="tx2"/>
                </a:solidFill>
                <a:latin typeface="Catamaran" pitchFamily="2" charset="77"/>
                <a:ea typeface="+mn-ea"/>
                <a:cs typeface="Catamaran" pitchFamily="2" charset="77"/>
              </a:defRPr>
            </a:lvl4pPr>
            <a:lvl5pPr marL="342900" indent="-342900" algn="l" defTabSz="914400" rtl="0" eaLnBrk="1" latinLnBrk="0" hangingPunct="1">
              <a:lnSpc>
                <a:spcPct val="100000"/>
              </a:lnSpc>
              <a:spcBef>
                <a:spcPts val="0"/>
              </a:spcBef>
              <a:spcAft>
                <a:spcPts val="600"/>
              </a:spcAft>
              <a:buClr>
                <a:schemeClr val="accent3"/>
              </a:buClr>
              <a:buFont typeface="+mj-lt"/>
              <a:buAutoNum type="arabicPeriod"/>
              <a:defRPr sz="1800" b="0" i="0" kern="1200" baseline="0">
                <a:solidFill>
                  <a:schemeClr val="tx2"/>
                </a:solidFill>
                <a:latin typeface="Catamaran" pitchFamily="2" charset="77"/>
                <a:ea typeface="+mn-ea"/>
                <a:cs typeface="Catamaran" pitchFamily="2" charset="77"/>
              </a:defRPr>
            </a:lvl5pPr>
            <a:lvl6pPr marL="12700" marR="0" indent="0" algn="l" defTabSz="914400" rtl="0" eaLnBrk="1" fontAlgn="auto" latinLnBrk="0" hangingPunct="1">
              <a:lnSpc>
                <a:spcPct val="90000"/>
              </a:lnSpc>
              <a:spcBef>
                <a:spcPts val="500"/>
              </a:spcBef>
              <a:spcAft>
                <a:spcPts val="0"/>
              </a:spcAft>
              <a:buClr>
                <a:schemeClr val="accent3"/>
              </a:buClr>
              <a:buSzTx/>
              <a:buFont typeface="+mj-lt"/>
              <a:buNone/>
              <a:tabLst/>
              <a:defRPr sz="1600" kern="1200">
                <a:solidFill>
                  <a:schemeClr val="tx1"/>
                </a:solidFill>
                <a:latin typeface="+mn-lt"/>
                <a:ea typeface="+mn-ea"/>
                <a:cs typeface="+mn-cs"/>
              </a:defRPr>
            </a:lvl6pPr>
            <a:lvl7pPr marL="300038" marR="0" indent="-285750" algn="l" defTabSz="914400" rtl="0" eaLnBrk="1" fontAlgn="auto" latinLnBrk="0" hangingPunct="1">
              <a:lnSpc>
                <a:spcPct val="90000"/>
              </a:lnSpc>
              <a:spcBef>
                <a:spcPts val="500"/>
              </a:spcBef>
              <a:spcAft>
                <a:spcPts val="0"/>
              </a:spcAft>
              <a:buClr>
                <a:schemeClr val="accent3"/>
              </a:buClr>
              <a:buSzTx/>
              <a:buChar char="&gt;"/>
              <a:tabLst/>
              <a:defRPr sz="1600" kern="1200">
                <a:solidFill>
                  <a:schemeClr val="tx1"/>
                </a:solidFill>
                <a:latin typeface="+mn-lt"/>
                <a:ea typeface="+mn-ea"/>
                <a:cs typeface="+mn-cs"/>
              </a:defRPr>
            </a:lvl7pPr>
            <a:lvl8pPr marL="357187" indent="-342900" algn="l" defTabSz="914400" rtl="0" eaLnBrk="1" latinLnBrk="0" hangingPunct="1">
              <a:lnSpc>
                <a:spcPct val="90000"/>
              </a:lnSpc>
              <a:spcBef>
                <a:spcPts val="500"/>
              </a:spcBef>
              <a:buClr>
                <a:schemeClr val="accent3"/>
              </a:buClr>
              <a:buFont typeface="+mj-lt"/>
              <a:buAutoNum type="arabicPeriod"/>
              <a:tabLst/>
              <a:defRPr sz="1600" kern="1200">
                <a:solidFill>
                  <a:schemeClr val="tx1"/>
                </a:solidFill>
                <a:latin typeface="+mn-lt"/>
                <a:ea typeface="+mn-ea"/>
                <a:cs typeface="+mn-cs"/>
              </a:defRPr>
            </a:lvl8pPr>
            <a:lvl9pPr marL="14288" indent="0" algn="l" defTabSz="914400" rtl="0" eaLnBrk="1" latinLnBrk="0" hangingPunct="1">
              <a:lnSpc>
                <a:spcPct val="90000"/>
              </a:lnSpc>
              <a:spcBef>
                <a:spcPts val="500"/>
              </a:spcBef>
              <a:buClr>
                <a:schemeClr val="accent3"/>
              </a:buClr>
              <a:buFont typeface="+mj-lt"/>
              <a:buNone/>
              <a:tabLst/>
              <a:defRPr sz="1400" b="0" i="0" kern="1200">
                <a:solidFill>
                  <a:schemeClr val="tx1"/>
                </a:solidFill>
                <a:latin typeface="Catamaran" pitchFamily="2" charset="77"/>
                <a:ea typeface="+mn-ea"/>
                <a:cs typeface="Catamaran" pitchFamily="2" charset="77"/>
              </a:defRPr>
            </a:lvl9pPr>
          </a:lstStyle>
          <a:p>
            <a:r>
              <a:rPr lang="en-US"/>
              <a:t> </a:t>
            </a:r>
            <a:endParaRPr lang="en-US" dirty="0"/>
          </a:p>
        </p:txBody>
      </p:sp>
      <p:sp>
        <p:nvSpPr>
          <p:cNvPr id="4" name="TextBox 3">
            <a:extLst>
              <a:ext uri="{FF2B5EF4-FFF2-40B4-BE49-F238E27FC236}">
                <a16:creationId xmlns:a16="http://schemas.microsoft.com/office/drawing/2014/main" id="{5B6556D4-77DA-BD46-A65E-1FB377853BE8}"/>
              </a:ext>
            </a:extLst>
          </p:cNvPr>
          <p:cNvSpPr txBox="1"/>
          <p:nvPr/>
        </p:nvSpPr>
        <p:spPr>
          <a:xfrm>
            <a:off x="7537938" y="6482862"/>
            <a:ext cx="0" cy="0"/>
          </a:xfrm>
          <a:prstGeom prst="rect">
            <a:avLst/>
          </a:prstGeom>
          <a:noFill/>
        </p:spPr>
        <p:txBody>
          <a:bodyPr wrap="none" rtlCol="0">
            <a:noAutofit/>
          </a:bodyPr>
          <a:lstStyle/>
          <a:p>
            <a:pPr algn="l"/>
            <a:endParaRPr lang="en-US" dirty="0">
              <a:noFill/>
            </a:endParaRPr>
          </a:p>
        </p:txBody>
      </p:sp>
      <p:pic>
        <p:nvPicPr>
          <p:cNvPr id="37" name="Picture 36" descr="A picture containing drawing, knot&#10;&#10;Description automatically generated">
            <a:extLst>
              <a:ext uri="{FF2B5EF4-FFF2-40B4-BE49-F238E27FC236}">
                <a16:creationId xmlns:a16="http://schemas.microsoft.com/office/drawing/2014/main" id="{EDC64CCF-71AD-2845-9897-2FB0894135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48670" y="873125"/>
            <a:ext cx="878400" cy="523302"/>
          </a:xfrm>
          <a:prstGeom prst="rect">
            <a:avLst/>
          </a:prstGeom>
        </p:spPr>
      </p:pic>
      <p:sp>
        <p:nvSpPr>
          <p:cNvPr id="17" name="Slide Number Placeholder 2">
            <a:extLst>
              <a:ext uri="{FF2B5EF4-FFF2-40B4-BE49-F238E27FC236}">
                <a16:creationId xmlns:a16="http://schemas.microsoft.com/office/drawing/2014/main" id="{1BC2A60C-09D8-4B42-A97A-902B748936A3}"/>
              </a:ext>
            </a:extLst>
          </p:cNvPr>
          <p:cNvSpPr>
            <a:spLocks noGrp="1"/>
          </p:cNvSpPr>
          <p:nvPr>
            <p:ph type="sldNum" sz="quarter" idx="10"/>
          </p:nvPr>
        </p:nvSpPr>
        <p:spPr>
          <a:xfrm>
            <a:off x="10254343" y="6492875"/>
            <a:ext cx="1386795" cy="161998"/>
          </a:xfrm>
        </p:spPr>
        <p:txBody>
          <a:bodyPr/>
          <a:lstStyle>
            <a:lvl1pPr>
              <a:defRPr>
                <a:solidFill>
                  <a:schemeClr val="bg1"/>
                </a:solidFill>
              </a:defRPr>
            </a:lvl1pPr>
          </a:lstStyle>
          <a:p>
            <a:fld id="{826DDBE9-9F3C-4619-BE63-5F1F6BB637C8}" type="slidenum">
              <a:rPr lang="en-GB" smtClean="0"/>
              <a:t>‹#›</a:t>
            </a:fld>
            <a:endParaRPr lang="en-GB"/>
          </a:p>
        </p:txBody>
      </p:sp>
      <p:sp>
        <p:nvSpPr>
          <p:cNvPr id="15" name="Footer Placeholder 5">
            <a:extLst>
              <a:ext uri="{FF2B5EF4-FFF2-40B4-BE49-F238E27FC236}">
                <a16:creationId xmlns:a16="http://schemas.microsoft.com/office/drawing/2014/main" id="{04AE343C-A8BC-CCA2-85B1-446DFA16B18D}"/>
              </a:ext>
            </a:extLst>
          </p:cNvPr>
          <p:cNvSpPr>
            <a:spLocks noGrp="1"/>
          </p:cNvSpPr>
          <p:nvPr>
            <p:ph type="ftr" sz="quarter" idx="3"/>
          </p:nvPr>
        </p:nvSpPr>
        <p:spPr>
          <a:xfrm>
            <a:off x="524886" y="6309063"/>
            <a:ext cx="1097540" cy="539532"/>
          </a:xfrm>
          <a:prstGeom prst="rect">
            <a:avLst/>
          </a:prstGeom>
        </p:spPr>
        <p:txBody>
          <a:bodyPr vert="horz" lIns="0" tIns="0" rIns="0" bIns="0" rtlCol="0" anchor="ctr"/>
          <a:lstStyle>
            <a:lvl1pPr algn="l">
              <a:defRPr sz="800">
                <a:solidFill>
                  <a:schemeClr val="bg2"/>
                </a:solidFill>
              </a:defRPr>
            </a:lvl1pPr>
          </a:lstStyle>
          <a:p>
            <a:endParaRPr lang="en-GB"/>
          </a:p>
        </p:txBody>
      </p:sp>
    </p:spTree>
    <p:extLst>
      <p:ext uri="{BB962C8B-B14F-4D97-AF65-F5344CB8AC3E}">
        <p14:creationId xmlns:p14="http://schemas.microsoft.com/office/powerpoint/2010/main" val="267616914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pos="4634">
          <p15:clr>
            <a:srgbClr val="FBAE40"/>
          </p15:clr>
        </p15:guide>
        <p15:guide id="2" pos="5314">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ext and Quote - Layout 3">
    <p:spTree>
      <p:nvGrpSpPr>
        <p:cNvPr id="1" name=""/>
        <p:cNvGrpSpPr/>
        <p:nvPr/>
      </p:nvGrpSpPr>
      <p:grpSpPr>
        <a:xfrm>
          <a:off x="0" y="0"/>
          <a:ext cx="0" cy="0"/>
          <a:chOff x="0" y="0"/>
          <a:chExt cx="0" cy="0"/>
        </a:xfrm>
      </p:grpSpPr>
      <p:sp>
        <p:nvSpPr>
          <p:cNvPr id="37" name="Text Placeholder 27">
            <a:extLst>
              <a:ext uri="{FF2B5EF4-FFF2-40B4-BE49-F238E27FC236}">
                <a16:creationId xmlns:a16="http://schemas.microsoft.com/office/drawing/2014/main" id="{E33FB3EF-D68E-4E4C-8299-5EF940A3F40B}"/>
              </a:ext>
            </a:extLst>
          </p:cNvPr>
          <p:cNvSpPr>
            <a:spLocks noGrp="1"/>
          </p:cNvSpPr>
          <p:nvPr>
            <p:ph idx="31" hasCustomPrompt="1"/>
          </p:nvPr>
        </p:nvSpPr>
        <p:spPr>
          <a:xfrm>
            <a:off x="524888" y="2664049"/>
            <a:ext cx="6831587" cy="3320826"/>
          </a:xfrm>
          <a:prstGeom prst="rect">
            <a:avLst/>
          </a:prstGeom>
        </p:spPr>
        <p:txBody>
          <a:bodyPr vert="horz" lIns="0" tIns="0" rIns="0" bIns="0" rtlCol="0">
            <a:noAutofit/>
          </a:bodyPr>
          <a:lstStyle>
            <a:lvl1pPr marL="342900" indent="-342900">
              <a:lnSpc>
                <a:spcPct val="100000"/>
              </a:lnSpc>
              <a:spcAft>
                <a:spcPts val="600"/>
              </a:spcAft>
              <a:buClr>
                <a:schemeClr val="bg2"/>
              </a:buClr>
              <a:buFont typeface="Catamaran Regular" pitchFamily="2" charset="77"/>
              <a:buChar char="&gt;"/>
              <a:defRPr sz="1600" b="0">
                <a:solidFill>
                  <a:schemeClr val="tx1"/>
                </a:solidFill>
              </a:defRPr>
            </a:lvl1pPr>
            <a:lvl2pPr marL="720000" indent="-356400">
              <a:lnSpc>
                <a:spcPct val="100000"/>
              </a:lnSpc>
              <a:buClr>
                <a:schemeClr val="bg2"/>
              </a:buClr>
              <a:buFont typeface="Catamaran Medium" pitchFamily="2" charset="77"/>
              <a:buChar char="&gt;"/>
              <a:defRPr sz="1400" b="0">
                <a:solidFill>
                  <a:schemeClr val="tx1"/>
                </a:solidFill>
              </a:defRPr>
            </a:lvl2pPr>
            <a:lvl3pPr marL="1080000">
              <a:lnSpc>
                <a:spcPct val="100000"/>
              </a:lnSpc>
              <a:buClr>
                <a:schemeClr val="bg2"/>
              </a:buClr>
              <a:defRPr sz="1200">
                <a:solidFill>
                  <a:schemeClr val="tx1"/>
                </a:solidFill>
              </a:defRPr>
            </a:lvl3pPr>
            <a:lvl4pPr marL="1440000" indent="-356400">
              <a:lnSpc>
                <a:spcPct val="100000"/>
              </a:lnSpc>
              <a:buClr>
                <a:schemeClr val="bg2"/>
              </a:buClr>
              <a:defRPr sz="1000">
                <a:solidFill>
                  <a:schemeClr val="tx1"/>
                </a:solidFill>
              </a:defRPr>
            </a:lvl4pPr>
            <a:lvl5pPr>
              <a:lnSpc>
                <a:spcPct val="100000"/>
              </a:lnSpc>
              <a:defRPr/>
            </a:lvl5pPr>
            <a:lvl6pPr>
              <a:lnSpc>
                <a:spcPct val="100000"/>
              </a:lnSpc>
              <a:defRPr/>
            </a:lvl6pPr>
            <a:lvl7pPr>
              <a:lnSpc>
                <a:spcPct val="100000"/>
              </a:lnSpc>
              <a:defRPr/>
            </a:lvl7pPr>
            <a:lvl8pPr>
              <a:lnSpc>
                <a:spcPct val="100000"/>
              </a:lnSpc>
              <a:defRPr/>
            </a:lvl8pPr>
            <a:lvl9pPr>
              <a:lnSpc>
                <a:spcPct val="100000"/>
              </a:lnSpc>
              <a:defRPr/>
            </a:lvl9pPr>
          </a:lstStyle>
          <a:p>
            <a:pPr lvl="0"/>
            <a:r>
              <a:rPr lang="en-GB" dirty="0"/>
              <a:t>Bullet 16pt</a:t>
            </a:r>
          </a:p>
          <a:p>
            <a:pPr lvl="1"/>
            <a:r>
              <a:rPr lang="en-US" dirty="0"/>
              <a:t>Bullet 14pt</a:t>
            </a:r>
          </a:p>
          <a:p>
            <a:pPr lvl="2"/>
            <a:r>
              <a:rPr lang="en-US" dirty="0"/>
              <a:t>Bullet 12pt</a:t>
            </a:r>
          </a:p>
          <a:p>
            <a:pPr lvl="3"/>
            <a:r>
              <a:rPr lang="en-US" dirty="0"/>
              <a:t>Bullet 10pt</a:t>
            </a:r>
          </a:p>
        </p:txBody>
      </p:sp>
      <p:sp>
        <p:nvSpPr>
          <p:cNvPr id="18" name="Rectangle 17">
            <a:extLst>
              <a:ext uri="{FF2B5EF4-FFF2-40B4-BE49-F238E27FC236}">
                <a16:creationId xmlns:a16="http://schemas.microsoft.com/office/drawing/2014/main" id="{D9308231-C636-6940-87EA-29AB578793E8}"/>
              </a:ext>
            </a:extLst>
          </p:cNvPr>
          <p:cNvSpPr/>
          <p:nvPr/>
        </p:nvSpPr>
        <p:spPr>
          <a:xfrm>
            <a:off x="7900381" y="0"/>
            <a:ext cx="4291619"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 name="Title 1">
            <a:extLst>
              <a:ext uri="{FF2B5EF4-FFF2-40B4-BE49-F238E27FC236}">
                <a16:creationId xmlns:a16="http://schemas.microsoft.com/office/drawing/2014/main" id="{70F9B0B5-50C1-E144-963E-FA8F119204F3}"/>
              </a:ext>
            </a:extLst>
          </p:cNvPr>
          <p:cNvSpPr>
            <a:spLocks noGrp="1"/>
          </p:cNvSpPr>
          <p:nvPr>
            <p:ph type="title" hasCustomPrompt="1"/>
          </p:nvPr>
        </p:nvSpPr>
        <p:spPr>
          <a:xfrm>
            <a:off x="524888" y="882000"/>
            <a:ext cx="6831588" cy="946253"/>
          </a:xfrm>
          <a:prstGeom prst="rect">
            <a:avLst/>
          </a:prstGeom>
        </p:spPr>
        <p:txBody>
          <a:bodyPr/>
          <a:lstStyle/>
          <a:p>
            <a:r>
              <a:rPr lang="en-GB" dirty="0"/>
              <a:t>HEADING 32PT ODIS MI,</a:t>
            </a:r>
            <a:br>
              <a:rPr lang="en-GB" dirty="0"/>
            </a:br>
            <a:r>
              <a:rPr lang="en-GB" dirty="0"/>
              <a:t>REHENT EST, TE NUM ATENTES</a:t>
            </a:r>
            <a:endParaRPr lang="en-US" dirty="0"/>
          </a:p>
        </p:txBody>
      </p:sp>
      <p:sp>
        <p:nvSpPr>
          <p:cNvPr id="21" name="Text Placeholder 6">
            <a:extLst>
              <a:ext uri="{FF2B5EF4-FFF2-40B4-BE49-F238E27FC236}">
                <a16:creationId xmlns:a16="http://schemas.microsoft.com/office/drawing/2014/main" id="{67F820B9-65F7-BC4A-A368-1CA1608862B9}"/>
              </a:ext>
            </a:extLst>
          </p:cNvPr>
          <p:cNvSpPr>
            <a:spLocks noGrp="1"/>
          </p:cNvSpPr>
          <p:nvPr>
            <p:ph type="body" sz="quarter" idx="11" hasCustomPrompt="1"/>
          </p:nvPr>
        </p:nvSpPr>
        <p:spPr>
          <a:xfrm>
            <a:off x="8448670" y="2168524"/>
            <a:ext cx="3192467" cy="3784767"/>
          </a:xfrm>
        </p:spPr>
        <p:txBody>
          <a:bodyPr>
            <a:normAutofit/>
          </a:bodyPr>
          <a:lstStyle>
            <a:lvl1pPr marL="0" marR="0" indent="0" algn="l" defTabSz="914400" rtl="0" eaLnBrk="1" fontAlgn="auto" latinLnBrk="0" hangingPunct="1">
              <a:lnSpc>
                <a:spcPct val="100000"/>
              </a:lnSpc>
              <a:spcBef>
                <a:spcPts val="0"/>
              </a:spcBef>
              <a:spcAft>
                <a:spcPts val="1200"/>
              </a:spcAft>
              <a:buClrTx/>
              <a:buSzTx/>
              <a:buFont typeface="Arial" panose="020B0604020202020204" pitchFamily="34" charset="0"/>
              <a:buNone/>
              <a:tabLst/>
              <a:defRPr lang="en-MY" sz="2200" b="1" i="0" smtClean="0">
                <a:solidFill>
                  <a:schemeClr val="bg1"/>
                </a:solidFill>
                <a:effectLst/>
              </a:defRPr>
            </a:lvl1pPr>
          </a:lstStyle>
          <a:p>
            <a:r>
              <a:rPr lang="en-MY" dirty="0" err="1">
                <a:solidFill>
                  <a:srgbClr val="FFFFFF"/>
                </a:solidFill>
                <a:effectLst/>
                <a:latin typeface="Catamaran" pitchFamily="2" charset="77"/>
              </a:rPr>
              <a:t>Quemur</a:t>
            </a:r>
            <a:r>
              <a:rPr lang="en-MY" dirty="0">
                <a:solidFill>
                  <a:srgbClr val="FFFFFF"/>
                </a:solidFill>
                <a:effectLst/>
                <a:latin typeface="Catamaran" pitchFamily="2" charset="77"/>
              </a:rPr>
              <a:t> </a:t>
            </a:r>
            <a:r>
              <a:rPr lang="en-MY" dirty="0" err="1">
                <a:solidFill>
                  <a:srgbClr val="FFFFFF"/>
                </a:solidFill>
                <a:effectLst/>
                <a:latin typeface="Catamaran" pitchFamily="2" charset="77"/>
              </a:rPr>
              <a:t>publis</a:t>
            </a:r>
            <a:r>
              <a:rPr lang="en-MY" dirty="0">
                <a:solidFill>
                  <a:srgbClr val="FFFFFF"/>
                </a:solidFill>
                <a:effectLst/>
                <a:latin typeface="Catamaran" pitchFamily="2" charset="77"/>
              </a:rPr>
              <a:t>. </a:t>
            </a:r>
            <a:r>
              <a:rPr lang="en-MY" dirty="0" err="1">
                <a:solidFill>
                  <a:srgbClr val="FFFFFF"/>
                </a:solidFill>
                <a:effectLst/>
                <a:latin typeface="Catamaran" pitchFamily="2" charset="77"/>
              </a:rPr>
              <a:t>Muleger</a:t>
            </a:r>
            <a:r>
              <a:rPr lang="en-MY" dirty="0">
                <a:solidFill>
                  <a:srgbClr val="FFFFFF"/>
                </a:solidFill>
                <a:effectLst/>
                <a:latin typeface="Catamaran" pitchFamily="2" charset="77"/>
              </a:rPr>
              <a:t> maximus </a:t>
            </a:r>
            <a:r>
              <a:rPr lang="en-MY" dirty="0" err="1">
                <a:solidFill>
                  <a:srgbClr val="FFFFFF"/>
                </a:solidFill>
                <a:effectLst/>
                <a:latin typeface="Catamaran" pitchFamily="2" charset="77"/>
              </a:rPr>
              <a:t>oc</a:t>
            </a:r>
            <a:r>
              <a:rPr lang="en-MY" dirty="0">
                <a:solidFill>
                  <a:srgbClr val="FFFFFF"/>
                </a:solidFill>
                <a:effectLst/>
                <a:latin typeface="Catamaran" pitchFamily="2" charset="77"/>
              </a:rPr>
              <a:t>, </a:t>
            </a:r>
            <a:r>
              <a:rPr lang="en-MY" dirty="0" err="1">
                <a:solidFill>
                  <a:srgbClr val="FFFFFF"/>
                </a:solidFill>
                <a:effectLst/>
                <a:latin typeface="Catamaran" pitchFamily="2" charset="77"/>
              </a:rPr>
              <a:t>mentem</a:t>
            </a:r>
            <a:r>
              <a:rPr lang="en-MY" dirty="0">
                <a:solidFill>
                  <a:srgbClr val="FFFFFF"/>
                </a:solidFill>
                <a:effectLst/>
                <a:latin typeface="Catamaran" pitchFamily="2" charset="77"/>
              </a:rPr>
              <a:t> </a:t>
            </a:r>
            <a:r>
              <a:rPr lang="en-MY" dirty="0" err="1">
                <a:solidFill>
                  <a:srgbClr val="FFFFFF"/>
                </a:solidFill>
                <a:effectLst/>
                <a:latin typeface="Catamaran" pitchFamily="2" charset="77"/>
              </a:rPr>
              <a:t>dienderi</a:t>
            </a:r>
            <a:r>
              <a:rPr lang="en-MY" dirty="0">
                <a:solidFill>
                  <a:srgbClr val="FFFFFF"/>
                </a:solidFill>
                <a:effectLst/>
                <a:latin typeface="Catamaran" pitchFamily="2" charset="77"/>
              </a:rPr>
              <a:t>, </a:t>
            </a:r>
            <a:r>
              <a:rPr lang="en-MY" dirty="0" err="1">
                <a:solidFill>
                  <a:srgbClr val="FFFFFF"/>
                </a:solidFill>
                <a:effectLst/>
                <a:latin typeface="Catamaran" pitchFamily="2" charset="77"/>
              </a:rPr>
              <a:t>caperid</a:t>
            </a:r>
            <a:r>
              <a:rPr lang="en-MY" dirty="0">
                <a:solidFill>
                  <a:srgbClr val="FFFFFF"/>
                </a:solidFill>
                <a:effectLst/>
                <a:latin typeface="Catamaran" pitchFamily="2" charset="77"/>
              </a:rPr>
              <a:t> </a:t>
            </a:r>
            <a:r>
              <a:rPr lang="en-MY" dirty="0" err="1">
                <a:solidFill>
                  <a:srgbClr val="FFFFFF"/>
                </a:solidFill>
                <a:effectLst/>
                <a:latin typeface="Catamaran" pitchFamily="2" charset="77"/>
              </a:rPr>
              <a:t>epotam</a:t>
            </a:r>
            <a:r>
              <a:rPr lang="en-MY" dirty="0">
                <a:solidFill>
                  <a:srgbClr val="FFFFFF"/>
                </a:solidFill>
                <a:effectLst/>
                <a:latin typeface="Catamaran" pitchFamily="2" charset="77"/>
              </a:rPr>
              <a:t>. </a:t>
            </a:r>
            <a:r>
              <a:rPr lang="en-MY" dirty="0" err="1">
                <a:solidFill>
                  <a:srgbClr val="FFFFFF"/>
                </a:solidFill>
                <a:effectLst/>
                <a:latin typeface="Catamaran" pitchFamily="2" charset="77"/>
              </a:rPr>
              <a:t>Decret</a:t>
            </a:r>
            <a:r>
              <a:rPr lang="en-MY" dirty="0">
                <a:solidFill>
                  <a:srgbClr val="FFFFFF"/>
                </a:solidFill>
                <a:effectLst/>
                <a:latin typeface="Catamaran" pitchFamily="2" charset="77"/>
              </a:rPr>
              <a:t> </a:t>
            </a:r>
            <a:r>
              <a:rPr lang="en-MY" dirty="0" err="1">
                <a:solidFill>
                  <a:srgbClr val="FFFFFF"/>
                </a:solidFill>
                <a:effectLst/>
                <a:latin typeface="Catamaran" pitchFamily="2" charset="77"/>
              </a:rPr>
              <a:t>poricat</a:t>
            </a:r>
            <a:r>
              <a:rPr lang="en-MY" dirty="0">
                <a:solidFill>
                  <a:srgbClr val="FFFFFF"/>
                </a:solidFill>
                <a:effectLst/>
                <a:latin typeface="Catamaran" pitchFamily="2" charset="77"/>
              </a:rPr>
              <a:t> </a:t>
            </a:r>
            <a:r>
              <a:rPr lang="en-MY" dirty="0" err="1">
                <a:solidFill>
                  <a:srgbClr val="FFFFFF"/>
                </a:solidFill>
                <a:effectLst/>
                <a:latin typeface="Catamaran" pitchFamily="2" charset="77"/>
              </a:rPr>
              <a:t>icavocut</a:t>
            </a:r>
            <a:r>
              <a:rPr lang="en-MY" dirty="0">
                <a:solidFill>
                  <a:srgbClr val="FFFFFF"/>
                </a:solidFill>
                <a:effectLst/>
                <a:latin typeface="Catamaran" pitchFamily="2" charset="77"/>
              </a:rPr>
              <a:t> </a:t>
            </a:r>
            <a:r>
              <a:rPr lang="en-MY" dirty="0" err="1">
                <a:solidFill>
                  <a:srgbClr val="FFFFFF"/>
                </a:solidFill>
                <a:effectLst/>
                <a:latin typeface="Catamaran" pitchFamily="2" charset="77"/>
              </a:rPr>
              <a:t>plicat</a:t>
            </a:r>
            <a:r>
              <a:rPr lang="en-MY" dirty="0">
                <a:solidFill>
                  <a:srgbClr val="FFFFFF"/>
                </a:solidFill>
                <a:effectLst/>
                <a:latin typeface="Catamaran" pitchFamily="2" charset="77"/>
              </a:rPr>
              <a:t>. </a:t>
            </a:r>
            <a:r>
              <a:rPr lang="en-MY" dirty="0" err="1">
                <a:solidFill>
                  <a:srgbClr val="FFFFFF"/>
                </a:solidFill>
                <a:effectLst/>
                <a:latin typeface="Catamaran" pitchFamily="2" charset="77"/>
              </a:rPr>
              <a:t>Ortum</a:t>
            </a:r>
            <a:r>
              <a:rPr lang="en-MY" dirty="0">
                <a:solidFill>
                  <a:srgbClr val="FFFFFF"/>
                </a:solidFill>
                <a:effectLst/>
                <a:latin typeface="Catamaran" pitchFamily="2" charset="77"/>
              </a:rPr>
              <a:t> ad </a:t>
            </a:r>
            <a:r>
              <a:rPr lang="en-MY" dirty="0" err="1">
                <a:solidFill>
                  <a:srgbClr val="FFFFFF"/>
                </a:solidFill>
                <a:effectLst/>
                <a:latin typeface="Catamaran" pitchFamily="2" charset="77"/>
              </a:rPr>
              <a:t>renium</a:t>
            </a:r>
            <a:r>
              <a:rPr lang="en-MY" dirty="0">
                <a:solidFill>
                  <a:srgbClr val="FFFFFF"/>
                </a:solidFill>
                <a:effectLst/>
                <a:latin typeface="Catamaran" pitchFamily="2" charset="77"/>
              </a:rPr>
              <a:t> </a:t>
            </a:r>
            <a:r>
              <a:rPr lang="en-MY" dirty="0" err="1">
                <a:solidFill>
                  <a:srgbClr val="FFFFFF"/>
                </a:solidFill>
                <a:effectLst/>
                <a:latin typeface="Catamaran" pitchFamily="2" charset="77"/>
              </a:rPr>
              <a:t>ipseniris</a:t>
            </a:r>
            <a:r>
              <a:rPr lang="en-MY" dirty="0">
                <a:solidFill>
                  <a:srgbClr val="FFFFFF"/>
                </a:solidFill>
                <a:effectLst/>
                <a:latin typeface="Catamaran" pitchFamily="2" charset="77"/>
              </a:rPr>
              <a:t> </a:t>
            </a:r>
            <a:r>
              <a:rPr lang="en-MY" dirty="0" err="1">
                <a:solidFill>
                  <a:srgbClr val="FFFFFF"/>
                </a:solidFill>
                <a:effectLst/>
                <a:latin typeface="Catamaran" pitchFamily="2" charset="77"/>
              </a:rPr>
              <a:t>si</a:t>
            </a:r>
            <a:r>
              <a:rPr lang="en-MY" dirty="0">
                <a:solidFill>
                  <a:srgbClr val="FFFFFF"/>
                </a:solidFill>
                <a:effectLst/>
                <a:latin typeface="Catamaran" pitchFamily="2" charset="77"/>
              </a:rPr>
              <a:t> et </a:t>
            </a:r>
            <a:r>
              <a:rPr lang="en-MY" dirty="0" err="1">
                <a:solidFill>
                  <a:srgbClr val="FFFFFF"/>
                </a:solidFill>
                <a:effectLst/>
                <a:latin typeface="Catamaran" pitchFamily="2" charset="77"/>
              </a:rPr>
              <a:t>achuctus</a:t>
            </a:r>
            <a:r>
              <a:rPr lang="en-MY" dirty="0">
                <a:solidFill>
                  <a:srgbClr val="FFFFFF"/>
                </a:solidFill>
                <a:effectLst/>
                <a:latin typeface="Catamaran" pitchFamily="2" charset="77"/>
              </a:rPr>
              <a:t>, Git </a:t>
            </a:r>
            <a:r>
              <a:rPr lang="en-MY" dirty="0" err="1">
                <a:solidFill>
                  <a:srgbClr val="FFFFFF"/>
                </a:solidFill>
                <a:effectLst/>
                <a:latin typeface="Catamaran" pitchFamily="2" charset="77"/>
              </a:rPr>
              <a:t>nihi</a:t>
            </a:r>
            <a:r>
              <a:rPr lang="en-MY" dirty="0">
                <a:solidFill>
                  <a:srgbClr val="FFFFFF"/>
                </a:solidFill>
                <a:effectLst/>
                <a:latin typeface="Catamaran" pitchFamily="2" charset="77"/>
              </a:rPr>
              <a:t>, </a:t>
            </a:r>
            <a:r>
              <a:rPr lang="en-MY" dirty="0" err="1">
                <a:solidFill>
                  <a:srgbClr val="FFFFFF"/>
                </a:solidFill>
                <a:effectLst/>
                <a:latin typeface="Catamaran" pitchFamily="2" charset="77"/>
              </a:rPr>
              <a:t>num</a:t>
            </a:r>
            <a:r>
              <a:rPr lang="en-MY" dirty="0">
                <a:solidFill>
                  <a:srgbClr val="FFFFFF"/>
                </a:solidFill>
                <a:effectLst/>
                <a:latin typeface="Catamaran" pitchFamily="2" charset="77"/>
              </a:rPr>
              <a:t> </a:t>
            </a:r>
            <a:r>
              <a:rPr lang="en-MY" dirty="0" err="1">
                <a:solidFill>
                  <a:srgbClr val="FFFFFF"/>
                </a:solidFill>
                <a:effectLst/>
                <a:latin typeface="Catamaran" pitchFamily="2" charset="77"/>
              </a:rPr>
              <a:t>Patisus</a:t>
            </a:r>
            <a:r>
              <a:rPr lang="en-MY" dirty="0">
                <a:solidFill>
                  <a:srgbClr val="FFFFFF"/>
                </a:solidFill>
                <a:effectLst/>
                <a:latin typeface="Catamaran" pitchFamily="2" charset="77"/>
              </a:rPr>
              <a:t> </a:t>
            </a:r>
            <a:r>
              <a:rPr lang="en-MY" dirty="0" err="1">
                <a:solidFill>
                  <a:srgbClr val="FFFFFF"/>
                </a:solidFill>
                <a:effectLst/>
                <a:latin typeface="Catamaran" pitchFamily="2" charset="77"/>
              </a:rPr>
              <a:t>creissentem</a:t>
            </a:r>
            <a:r>
              <a:rPr lang="en-MY" dirty="0">
                <a:solidFill>
                  <a:srgbClr val="FFFFFF"/>
                </a:solidFill>
                <a:effectLst/>
                <a:latin typeface="Catamaran" pitchFamily="2" charset="77"/>
              </a:rPr>
              <a:t> se </a:t>
            </a:r>
            <a:r>
              <a:rPr lang="en-MY" dirty="0" err="1">
                <a:solidFill>
                  <a:srgbClr val="FFFFFF"/>
                </a:solidFill>
                <a:effectLst/>
                <a:latin typeface="Catamaran" pitchFamily="2" charset="77"/>
              </a:rPr>
              <a:t>ipio</a:t>
            </a:r>
            <a:r>
              <a:rPr lang="en-MY" dirty="0">
                <a:solidFill>
                  <a:srgbClr val="FFFFFF"/>
                </a:solidFill>
                <a:effectLst/>
                <a:latin typeface="Catamaran" pitchFamily="2" charset="77"/>
              </a:rPr>
              <a:t> ut </a:t>
            </a:r>
            <a:r>
              <a:rPr lang="en-MY" dirty="0" err="1">
                <a:solidFill>
                  <a:srgbClr val="FFFFFF"/>
                </a:solidFill>
                <a:effectLst/>
                <a:latin typeface="Catamaran" pitchFamily="2" charset="77"/>
              </a:rPr>
              <a:t>gra</a:t>
            </a:r>
            <a:r>
              <a:rPr lang="en-MY" dirty="0">
                <a:solidFill>
                  <a:srgbClr val="FFFFFF"/>
                </a:solidFill>
                <a:effectLst/>
                <a:latin typeface="Catamaran" pitchFamily="2" charset="77"/>
              </a:rPr>
              <a:t> </a:t>
            </a:r>
            <a:r>
              <a:rPr lang="en-MY" dirty="0" err="1">
                <a:solidFill>
                  <a:srgbClr val="FFFFFF"/>
                </a:solidFill>
                <a:effectLst/>
                <a:latin typeface="Catamaran" pitchFamily="2" charset="77"/>
              </a:rPr>
              <a:t>Sciam</a:t>
            </a:r>
            <a:r>
              <a:rPr lang="en-MY" dirty="0">
                <a:solidFill>
                  <a:srgbClr val="FFFFFF"/>
                </a:solidFill>
                <a:effectLst/>
                <a:latin typeface="Catamaran" pitchFamily="2" charset="77"/>
              </a:rPr>
              <a:t> peris </a:t>
            </a:r>
            <a:r>
              <a:rPr lang="en-MY" dirty="0" err="1">
                <a:solidFill>
                  <a:srgbClr val="FFFFFF"/>
                </a:solidFill>
                <a:effectLst/>
                <a:latin typeface="Catamaran" pitchFamily="2" charset="77"/>
              </a:rPr>
              <a:t>cusque</a:t>
            </a:r>
            <a:r>
              <a:rPr lang="en-MY" dirty="0">
                <a:solidFill>
                  <a:srgbClr val="FFFFFF"/>
                </a:solidFill>
                <a:effectLst/>
                <a:latin typeface="Catamaran" pitchFamily="2" charset="77"/>
              </a:rPr>
              <a:t> </a:t>
            </a:r>
            <a:r>
              <a:rPr lang="en-MY" dirty="0" err="1">
                <a:solidFill>
                  <a:srgbClr val="FFFFFF"/>
                </a:solidFill>
                <a:effectLst/>
                <a:latin typeface="Catamaran" pitchFamily="2" charset="77"/>
              </a:rPr>
              <a:t>tus</a:t>
            </a:r>
            <a:r>
              <a:rPr lang="en-MY" dirty="0">
                <a:solidFill>
                  <a:srgbClr val="FFFFFF"/>
                </a:solidFill>
                <a:effectLst/>
                <a:latin typeface="Catamaran" pitchFamily="2" charset="77"/>
              </a:rPr>
              <a:t>, </a:t>
            </a:r>
            <a:r>
              <a:rPr lang="en-MY" dirty="0" err="1">
                <a:solidFill>
                  <a:srgbClr val="FFFFFF"/>
                </a:solidFill>
                <a:effectLst/>
                <a:latin typeface="Catamaran" pitchFamily="2" charset="77"/>
              </a:rPr>
              <a:t>noverbi</a:t>
            </a:r>
            <a:r>
              <a:rPr lang="en-MY" dirty="0">
                <a:solidFill>
                  <a:srgbClr val="FFFFFF"/>
                </a:solidFill>
                <a:effectLst/>
                <a:latin typeface="Catamaran" pitchFamily="2" charset="77"/>
              </a:rPr>
              <a:t>.</a:t>
            </a:r>
          </a:p>
        </p:txBody>
      </p:sp>
      <p:sp>
        <p:nvSpPr>
          <p:cNvPr id="11" name="Table Placeholder 5">
            <a:extLst>
              <a:ext uri="{FF2B5EF4-FFF2-40B4-BE49-F238E27FC236}">
                <a16:creationId xmlns:a16="http://schemas.microsoft.com/office/drawing/2014/main" id="{836D67D4-FD40-FC4F-8EB1-0208DFBDE96E}"/>
              </a:ext>
            </a:extLst>
          </p:cNvPr>
          <p:cNvSpPr txBox="1">
            <a:spLocks/>
          </p:cNvSpPr>
          <p:nvPr/>
        </p:nvSpPr>
        <p:spPr>
          <a:xfrm flipV="1">
            <a:off x="7897206" y="6311900"/>
            <a:ext cx="3744000" cy="18000"/>
          </a:xfrm>
          <a:prstGeom prst="rect">
            <a:avLst/>
          </a:prstGeom>
          <a:solidFill>
            <a:srgbClr val="C8C8C8"/>
          </a:solidFill>
        </p:spPr>
        <p:txBody>
          <a:bodyPr/>
          <a:lstStyle>
            <a:lvl1pPr marL="0" indent="0" algn="l" defTabSz="914400" rtl="0" eaLnBrk="1" latinLnBrk="0" hangingPunct="1">
              <a:lnSpc>
                <a:spcPct val="80000"/>
              </a:lnSpc>
              <a:spcBef>
                <a:spcPts val="0"/>
              </a:spcBef>
              <a:spcAft>
                <a:spcPts val="1200"/>
              </a:spcAft>
              <a:buFont typeface="Arial" panose="020B0604020202020204" pitchFamily="34" charset="0"/>
              <a:buNone/>
              <a:defRPr sz="2200" b="0" i="0" kern="1200" baseline="0">
                <a:solidFill>
                  <a:schemeClr val="tx2"/>
                </a:solidFill>
                <a:latin typeface="Catamaran" pitchFamily="2" charset="77"/>
                <a:ea typeface="+mn-ea"/>
                <a:cs typeface="Catamaran" pitchFamily="2" charset="77"/>
              </a:defRPr>
            </a:lvl1pPr>
            <a:lvl2pPr marL="0" indent="0" algn="l" defTabSz="914400" rtl="0" eaLnBrk="1" latinLnBrk="0" hangingPunct="1">
              <a:lnSpc>
                <a:spcPct val="100000"/>
              </a:lnSpc>
              <a:spcBef>
                <a:spcPts val="0"/>
              </a:spcBef>
              <a:spcAft>
                <a:spcPts val="600"/>
              </a:spcAft>
              <a:buFont typeface="Arial" panose="020B0604020202020204" pitchFamily="34" charset="0"/>
              <a:buNone/>
              <a:defRPr sz="1800" b="1" i="0" kern="1200" baseline="0">
                <a:solidFill>
                  <a:schemeClr val="accent3"/>
                </a:solidFill>
                <a:latin typeface="Catamaran" pitchFamily="2" charset="77"/>
                <a:ea typeface="+mn-ea"/>
                <a:cs typeface="Catamaran" pitchFamily="2" charset="77"/>
              </a:defRPr>
            </a:lvl2pPr>
            <a:lvl3pPr marL="0" indent="0" algn="l" defTabSz="914400" rtl="0" eaLnBrk="1" latinLnBrk="0" hangingPunct="1">
              <a:lnSpc>
                <a:spcPct val="100000"/>
              </a:lnSpc>
              <a:spcBef>
                <a:spcPts val="0"/>
              </a:spcBef>
              <a:spcAft>
                <a:spcPts val="600"/>
              </a:spcAft>
              <a:buFont typeface="Arial" panose="020B0604020202020204" pitchFamily="34" charset="0"/>
              <a:buNone/>
              <a:defRPr sz="1800" b="0" i="0" kern="1200" baseline="0">
                <a:solidFill>
                  <a:srgbClr val="041E42"/>
                </a:solidFill>
                <a:latin typeface="Catamaran" pitchFamily="2" charset="77"/>
                <a:ea typeface="+mn-ea"/>
                <a:cs typeface="Catamaran" pitchFamily="2" charset="77"/>
              </a:defRPr>
            </a:lvl3pPr>
            <a:lvl4pPr marL="342000" marR="0" indent="-342000" algn="l" defTabSz="360000" rtl="0" eaLnBrk="1" fontAlgn="auto" latinLnBrk="0" hangingPunct="0">
              <a:lnSpc>
                <a:spcPct val="100000"/>
              </a:lnSpc>
              <a:spcBef>
                <a:spcPts val="0"/>
              </a:spcBef>
              <a:spcAft>
                <a:spcPts val="600"/>
              </a:spcAft>
              <a:buClr>
                <a:schemeClr val="accent3"/>
              </a:buClr>
              <a:buSzTx/>
              <a:buChar char="&gt;"/>
              <a:tabLst/>
              <a:defRPr sz="1800" b="0" i="0" kern="1200">
                <a:solidFill>
                  <a:schemeClr val="tx2"/>
                </a:solidFill>
                <a:latin typeface="Catamaran" pitchFamily="2" charset="77"/>
                <a:ea typeface="+mn-ea"/>
                <a:cs typeface="Catamaran" pitchFamily="2" charset="77"/>
              </a:defRPr>
            </a:lvl4pPr>
            <a:lvl5pPr marL="342900" indent="-342900" algn="l" defTabSz="914400" rtl="0" eaLnBrk="1" latinLnBrk="0" hangingPunct="1">
              <a:lnSpc>
                <a:spcPct val="100000"/>
              </a:lnSpc>
              <a:spcBef>
                <a:spcPts val="0"/>
              </a:spcBef>
              <a:spcAft>
                <a:spcPts val="600"/>
              </a:spcAft>
              <a:buClr>
                <a:schemeClr val="accent3"/>
              </a:buClr>
              <a:buFont typeface="+mj-lt"/>
              <a:buAutoNum type="arabicPeriod"/>
              <a:defRPr sz="1800" b="0" i="0" kern="1200" baseline="0">
                <a:solidFill>
                  <a:schemeClr val="tx2"/>
                </a:solidFill>
                <a:latin typeface="Catamaran" pitchFamily="2" charset="77"/>
                <a:ea typeface="+mn-ea"/>
                <a:cs typeface="Catamaran" pitchFamily="2" charset="77"/>
              </a:defRPr>
            </a:lvl5pPr>
            <a:lvl6pPr marL="12700" marR="0" indent="0" algn="l" defTabSz="914400" rtl="0" eaLnBrk="1" fontAlgn="auto" latinLnBrk="0" hangingPunct="1">
              <a:lnSpc>
                <a:spcPct val="90000"/>
              </a:lnSpc>
              <a:spcBef>
                <a:spcPts val="500"/>
              </a:spcBef>
              <a:spcAft>
                <a:spcPts val="0"/>
              </a:spcAft>
              <a:buClr>
                <a:schemeClr val="accent3"/>
              </a:buClr>
              <a:buSzTx/>
              <a:buFont typeface="+mj-lt"/>
              <a:buNone/>
              <a:tabLst/>
              <a:defRPr sz="1600" kern="1200">
                <a:solidFill>
                  <a:schemeClr val="tx1"/>
                </a:solidFill>
                <a:latin typeface="+mn-lt"/>
                <a:ea typeface="+mn-ea"/>
                <a:cs typeface="+mn-cs"/>
              </a:defRPr>
            </a:lvl6pPr>
            <a:lvl7pPr marL="300038" marR="0" indent="-285750" algn="l" defTabSz="914400" rtl="0" eaLnBrk="1" fontAlgn="auto" latinLnBrk="0" hangingPunct="1">
              <a:lnSpc>
                <a:spcPct val="90000"/>
              </a:lnSpc>
              <a:spcBef>
                <a:spcPts val="500"/>
              </a:spcBef>
              <a:spcAft>
                <a:spcPts val="0"/>
              </a:spcAft>
              <a:buClr>
                <a:schemeClr val="accent3"/>
              </a:buClr>
              <a:buSzTx/>
              <a:buChar char="&gt;"/>
              <a:tabLst/>
              <a:defRPr sz="1600" kern="1200">
                <a:solidFill>
                  <a:schemeClr val="tx1"/>
                </a:solidFill>
                <a:latin typeface="+mn-lt"/>
                <a:ea typeface="+mn-ea"/>
                <a:cs typeface="+mn-cs"/>
              </a:defRPr>
            </a:lvl7pPr>
            <a:lvl8pPr marL="357187" indent="-342900" algn="l" defTabSz="914400" rtl="0" eaLnBrk="1" latinLnBrk="0" hangingPunct="1">
              <a:lnSpc>
                <a:spcPct val="90000"/>
              </a:lnSpc>
              <a:spcBef>
                <a:spcPts val="500"/>
              </a:spcBef>
              <a:buClr>
                <a:schemeClr val="accent3"/>
              </a:buClr>
              <a:buFont typeface="+mj-lt"/>
              <a:buAutoNum type="arabicPeriod"/>
              <a:tabLst/>
              <a:defRPr sz="1600" kern="1200">
                <a:solidFill>
                  <a:schemeClr val="tx1"/>
                </a:solidFill>
                <a:latin typeface="+mn-lt"/>
                <a:ea typeface="+mn-ea"/>
                <a:cs typeface="+mn-cs"/>
              </a:defRPr>
            </a:lvl8pPr>
            <a:lvl9pPr marL="14288" indent="0" algn="l" defTabSz="914400" rtl="0" eaLnBrk="1" latinLnBrk="0" hangingPunct="1">
              <a:lnSpc>
                <a:spcPct val="90000"/>
              </a:lnSpc>
              <a:spcBef>
                <a:spcPts val="500"/>
              </a:spcBef>
              <a:buClr>
                <a:schemeClr val="accent3"/>
              </a:buClr>
              <a:buFont typeface="+mj-lt"/>
              <a:buNone/>
              <a:tabLst/>
              <a:defRPr sz="1400" b="0" i="0" kern="1200">
                <a:solidFill>
                  <a:schemeClr val="tx1"/>
                </a:solidFill>
                <a:latin typeface="Catamaran" pitchFamily="2" charset="77"/>
                <a:ea typeface="+mn-ea"/>
                <a:cs typeface="Catamaran" pitchFamily="2" charset="77"/>
              </a:defRPr>
            </a:lvl9pPr>
          </a:lstStyle>
          <a:p>
            <a:r>
              <a:rPr lang="en-US"/>
              <a:t> </a:t>
            </a:r>
            <a:endParaRPr lang="en-US" dirty="0"/>
          </a:p>
        </p:txBody>
      </p:sp>
      <p:sp>
        <p:nvSpPr>
          <p:cNvPr id="27" name="Table Placeholder 5">
            <a:extLst>
              <a:ext uri="{FF2B5EF4-FFF2-40B4-BE49-F238E27FC236}">
                <a16:creationId xmlns:a16="http://schemas.microsoft.com/office/drawing/2014/main" id="{AFB5936C-2A84-4736-97F6-DD0D37D64A14}"/>
              </a:ext>
            </a:extLst>
          </p:cNvPr>
          <p:cNvSpPr txBox="1">
            <a:spLocks/>
          </p:cNvSpPr>
          <p:nvPr/>
        </p:nvSpPr>
        <p:spPr>
          <a:xfrm flipV="1">
            <a:off x="7897206" y="6311900"/>
            <a:ext cx="3744000" cy="18000"/>
          </a:xfrm>
          <a:prstGeom prst="rect">
            <a:avLst/>
          </a:prstGeom>
          <a:solidFill>
            <a:srgbClr val="C8C8C8"/>
          </a:solidFill>
        </p:spPr>
        <p:txBody>
          <a:bodyPr/>
          <a:lstStyle>
            <a:lvl1pPr marL="0" indent="0" algn="l" defTabSz="914400" rtl="0" eaLnBrk="1" latinLnBrk="0" hangingPunct="1">
              <a:lnSpc>
                <a:spcPct val="80000"/>
              </a:lnSpc>
              <a:spcBef>
                <a:spcPts val="0"/>
              </a:spcBef>
              <a:spcAft>
                <a:spcPts val="1200"/>
              </a:spcAft>
              <a:buFont typeface="Arial" panose="020B0604020202020204" pitchFamily="34" charset="0"/>
              <a:buNone/>
              <a:defRPr sz="2200" b="0" i="0" kern="1200" baseline="0">
                <a:solidFill>
                  <a:schemeClr val="tx2"/>
                </a:solidFill>
                <a:latin typeface="Catamaran" pitchFamily="2" charset="77"/>
                <a:ea typeface="+mn-ea"/>
                <a:cs typeface="Catamaran" pitchFamily="2" charset="77"/>
              </a:defRPr>
            </a:lvl1pPr>
            <a:lvl2pPr marL="0" indent="0" algn="l" defTabSz="914400" rtl="0" eaLnBrk="1" latinLnBrk="0" hangingPunct="1">
              <a:lnSpc>
                <a:spcPct val="100000"/>
              </a:lnSpc>
              <a:spcBef>
                <a:spcPts val="0"/>
              </a:spcBef>
              <a:spcAft>
                <a:spcPts val="600"/>
              </a:spcAft>
              <a:buFont typeface="Arial" panose="020B0604020202020204" pitchFamily="34" charset="0"/>
              <a:buNone/>
              <a:defRPr sz="1800" b="1" i="0" kern="1200" baseline="0">
                <a:solidFill>
                  <a:schemeClr val="accent3"/>
                </a:solidFill>
                <a:latin typeface="Catamaran" pitchFamily="2" charset="77"/>
                <a:ea typeface="+mn-ea"/>
                <a:cs typeface="Catamaran" pitchFamily="2" charset="77"/>
              </a:defRPr>
            </a:lvl2pPr>
            <a:lvl3pPr marL="0" indent="0" algn="l" defTabSz="914400" rtl="0" eaLnBrk="1" latinLnBrk="0" hangingPunct="1">
              <a:lnSpc>
                <a:spcPct val="100000"/>
              </a:lnSpc>
              <a:spcBef>
                <a:spcPts val="0"/>
              </a:spcBef>
              <a:spcAft>
                <a:spcPts val="600"/>
              </a:spcAft>
              <a:buFont typeface="Arial" panose="020B0604020202020204" pitchFamily="34" charset="0"/>
              <a:buNone/>
              <a:defRPr sz="1800" b="0" i="0" kern="1200" baseline="0">
                <a:solidFill>
                  <a:srgbClr val="041E42"/>
                </a:solidFill>
                <a:latin typeface="Catamaran" pitchFamily="2" charset="77"/>
                <a:ea typeface="+mn-ea"/>
                <a:cs typeface="Catamaran" pitchFamily="2" charset="77"/>
              </a:defRPr>
            </a:lvl3pPr>
            <a:lvl4pPr marL="342000" marR="0" indent="-342000" algn="l" defTabSz="360000" rtl="0" eaLnBrk="1" fontAlgn="auto" latinLnBrk="0" hangingPunct="0">
              <a:lnSpc>
                <a:spcPct val="100000"/>
              </a:lnSpc>
              <a:spcBef>
                <a:spcPts val="0"/>
              </a:spcBef>
              <a:spcAft>
                <a:spcPts val="600"/>
              </a:spcAft>
              <a:buClr>
                <a:schemeClr val="accent3"/>
              </a:buClr>
              <a:buSzTx/>
              <a:buChar char="&gt;"/>
              <a:tabLst/>
              <a:defRPr sz="1800" b="0" i="0" kern="1200">
                <a:solidFill>
                  <a:schemeClr val="tx2"/>
                </a:solidFill>
                <a:latin typeface="Catamaran" pitchFamily="2" charset="77"/>
                <a:ea typeface="+mn-ea"/>
                <a:cs typeface="Catamaran" pitchFamily="2" charset="77"/>
              </a:defRPr>
            </a:lvl4pPr>
            <a:lvl5pPr marL="342900" indent="-342900" algn="l" defTabSz="914400" rtl="0" eaLnBrk="1" latinLnBrk="0" hangingPunct="1">
              <a:lnSpc>
                <a:spcPct val="100000"/>
              </a:lnSpc>
              <a:spcBef>
                <a:spcPts val="0"/>
              </a:spcBef>
              <a:spcAft>
                <a:spcPts val="600"/>
              </a:spcAft>
              <a:buClr>
                <a:schemeClr val="accent3"/>
              </a:buClr>
              <a:buFont typeface="+mj-lt"/>
              <a:buAutoNum type="arabicPeriod"/>
              <a:defRPr sz="1800" b="0" i="0" kern="1200" baseline="0">
                <a:solidFill>
                  <a:schemeClr val="tx2"/>
                </a:solidFill>
                <a:latin typeface="Catamaran" pitchFamily="2" charset="77"/>
                <a:ea typeface="+mn-ea"/>
                <a:cs typeface="Catamaran" pitchFamily="2" charset="77"/>
              </a:defRPr>
            </a:lvl5pPr>
            <a:lvl6pPr marL="12700" marR="0" indent="0" algn="l" defTabSz="914400" rtl="0" eaLnBrk="1" fontAlgn="auto" latinLnBrk="0" hangingPunct="1">
              <a:lnSpc>
                <a:spcPct val="90000"/>
              </a:lnSpc>
              <a:spcBef>
                <a:spcPts val="500"/>
              </a:spcBef>
              <a:spcAft>
                <a:spcPts val="0"/>
              </a:spcAft>
              <a:buClr>
                <a:schemeClr val="accent3"/>
              </a:buClr>
              <a:buSzTx/>
              <a:buFont typeface="+mj-lt"/>
              <a:buNone/>
              <a:tabLst/>
              <a:defRPr sz="1600" kern="1200">
                <a:solidFill>
                  <a:schemeClr val="tx1"/>
                </a:solidFill>
                <a:latin typeface="+mn-lt"/>
                <a:ea typeface="+mn-ea"/>
                <a:cs typeface="+mn-cs"/>
              </a:defRPr>
            </a:lvl6pPr>
            <a:lvl7pPr marL="300038" marR="0" indent="-285750" algn="l" defTabSz="914400" rtl="0" eaLnBrk="1" fontAlgn="auto" latinLnBrk="0" hangingPunct="1">
              <a:lnSpc>
                <a:spcPct val="90000"/>
              </a:lnSpc>
              <a:spcBef>
                <a:spcPts val="500"/>
              </a:spcBef>
              <a:spcAft>
                <a:spcPts val="0"/>
              </a:spcAft>
              <a:buClr>
                <a:schemeClr val="accent3"/>
              </a:buClr>
              <a:buSzTx/>
              <a:buChar char="&gt;"/>
              <a:tabLst/>
              <a:defRPr sz="1600" kern="1200">
                <a:solidFill>
                  <a:schemeClr val="tx1"/>
                </a:solidFill>
                <a:latin typeface="+mn-lt"/>
                <a:ea typeface="+mn-ea"/>
                <a:cs typeface="+mn-cs"/>
              </a:defRPr>
            </a:lvl7pPr>
            <a:lvl8pPr marL="357187" indent="-342900" algn="l" defTabSz="914400" rtl="0" eaLnBrk="1" latinLnBrk="0" hangingPunct="1">
              <a:lnSpc>
                <a:spcPct val="90000"/>
              </a:lnSpc>
              <a:spcBef>
                <a:spcPts val="500"/>
              </a:spcBef>
              <a:buClr>
                <a:schemeClr val="accent3"/>
              </a:buClr>
              <a:buFont typeface="+mj-lt"/>
              <a:buAutoNum type="arabicPeriod"/>
              <a:tabLst/>
              <a:defRPr sz="1600" kern="1200">
                <a:solidFill>
                  <a:schemeClr val="tx1"/>
                </a:solidFill>
                <a:latin typeface="+mn-lt"/>
                <a:ea typeface="+mn-ea"/>
                <a:cs typeface="+mn-cs"/>
              </a:defRPr>
            </a:lvl8pPr>
            <a:lvl9pPr marL="14288" indent="0" algn="l" defTabSz="914400" rtl="0" eaLnBrk="1" latinLnBrk="0" hangingPunct="1">
              <a:lnSpc>
                <a:spcPct val="90000"/>
              </a:lnSpc>
              <a:spcBef>
                <a:spcPts val="500"/>
              </a:spcBef>
              <a:buClr>
                <a:schemeClr val="accent3"/>
              </a:buClr>
              <a:buFont typeface="+mj-lt"/>
              <a:buNone/>
              <a:tabLst/>
              <a:defRPr sz="1400" b="0" i="0" kern="1200">
                <a:solidFill>
                  <a:schemeClr val="tx1"/>
                </a:solidFill>
                <a:latin typeface="Catamaran" pitchFamily="2" charset="77"/>
                <a:ea typeface="+mn-ea"/>
                <a:cs typeface="Catamaran" pitchFamily="2" charset="77"/>
              </a:defRPr>
            </a:lvl9pPr>
          </a:lstStyle>
          <a:p>
            <a:r>
              <a:rPr lang="en-US"/>
              <a:t> </a:t>
            </a:r>
            <a:endParaRPr lang="en-US" dirty="0"/>
          </a:p>
        </p:txBody>
      </p:sp>
      <p:sp>
        <p:nvSpPr>
          <p:cNvPr id="4" name="TextBox 3">
            <a:extLst>
              <a:ext uri="{FF2B5EF4-FFF2-40B4-BE49-F238E27FC236}">
                <a16:creationId xmlns:a16="http://schemas.microsoft.com/office/drawing/2014/main" id="{5B6556D4-77DA-BD46-A65E-1FB377853BE8}"/>
              </a:ext>
            </a:extLst>
          </p:cNvPr>
          <p:cNvSpPr txBox="1"/>
          <p:nvPr/>
        </p:nvSpPr>
        <p:spPr>
          <a:xfrm>
            <a:off x="7537938" y="6482862"/>
            <a:ext cx="0" cy="0"/>
          </a:xfrm>
          <a:prstGeom prst="rect">
            <a:avLst/>
          </a:prstGeom>
          <a:noFill/>
        </p:spPr>
        <p:txBody>
          <a:bodyPr wrap="none" rtlCol="0">
            <a:noAutofit/>
          </a:bodyPr>
          <a:lstStyle/>
          <a:p>
            <a:pPr algn="l"/>
            <a:endParaRPr lang="en-US" dirty="0">
              <a:noFill/>
            </a:endParaRPr>
          </a:p>
        </p:txBody>
      </p:sp>
      <p:sp>
        <p:nvSpPr>
          <p:cNvPr id="39" name="Content Placeholder 4">
            <a:extLst>
              <a:ext uri="{FF2B5EF4-FFF2-40B4-BE49-F238E27FC236}">
                <a16:creationId xmlns:a16="http://schemas.microsoft.com/office/drawing/2014/main" id="{3A3F876C-45EA-984F-B019-C82F3D027F86}"/>
              </a:ext>
            </a:extLst>
          </p:cNvPr>
          <p:cNvSpPr>
            <a:spLocks noGrp="1"/>
          </p:cNvSpPr>
          <p:nvPr>
            <p:ph sz="quarter" idx="30" hasCustomPrompt="1"/>
          </p:nvPr>
        </p:nvSpPr>
        <p:spPr>
          <a:xfrm>
            <a:off x="524888" y="2184023"/>
            <a:ext cx="6829200" cy="323473"/>
          </a:xfrm>
        </p:spPr>
        <p:txBody>
          <a:bodyPr/>
          <a:lstStyle>
            <a:lvl1pPr>
              <a:defRPr sz="1800" b="1">
                <a:solidFill>
                  <a:schemeClr val="accent3"/>
                </a:solidFill>
              </a:defRPr>
            </a:lvl1pPr>
            <a:lvl2pPr>
              <a:defRPr b="0">
                <a:solidFill>
                  <a:schemeClr val="tx1"/>
                </a:solidFill>
              </a:defRPr>
            </a:lvl2pPr>
            <a:lvl3pPr marL="285750" indent="-285750">
              <a:buClr>
                <a:schemeClr val="accent3"/>
              </a:buClr>
              <a:buChar char="&gt;"/>
              <a:defRPr/>
            </a:lvl3pPr>
            <a:lvl4pPr marL="342900" indent="-342900">
              <a:buFont typeface="+mj-lt"/>
              <a:buAutoNum type="arabicPeriod"/>
              <a:defRPr/>
            </a:lvl4pPr>
            <a:lvl5pPr marL="0" marR="0" indent="0" algn="l" defTabSz="914400" rtl="0" eaLnBrk="1" fontAlgn="auto" latinLnBrk="0" hangingPunct="1">
              <a:lnSpc>
                <a:spcPct val="100000"/>
              </a:lnSpc>
              <a:spcBef>
                <a:spcPts val="0"/>
              </a:spcBef>
              <a:spcAft>
                <a:spcPts val="600"/>
              </a:spcAft>
              <a:buClr>
                <a:schemeClr val="accent3"/>
              </a:buClr>
              <a:buSzTx/>
              <a:buFont typeface="+mj-lt"/>
              <a:buNone/>
              <a:tabLst/>
              <a:defRPr sz="1600"/>
            </a:lvl5pPr>
            <a:lvl6pPr marL="298450" indent="-285750">
              <a:buChar char="&gt;"/>
              <a:defRPr/>
            </a:lvl6pPr>
            <a:lvl7pPr marL="357188" indent="-342900">
              <a:buFont typeface="+mj-lt"/>
              <a:buAutoNum type="arabicPeriod"/>
              <a:defRPr/>
            </a:lvl7pPr>
            <a:lvl8pPr marL="14287" indent="0">
              <a:buNone/>
              <a:defRPr sz="1400"/>
            </a:lvl8pPr>
          </a:lstStyle>
          <a:p>
            <a:pPr lvl="0"/>
            <a:r>
              <a:rPr lang="en-GB" dirty="0"/>
              <a:t>Subheading 18pt</a:t>
            </a:r>
            <a:endParaRPr lang="en-US" dirty="0"/>
          </a:p>
        </p:txBody>
      </p:sp>
      <p:pic>
        <p:nvPicPr>
          <p:cNvPr id="40" name="Picture 39" descr="A picture containing drawing, knot&#10;&#10;Description automatically generated">
            <a:extLst>
              <a:ext uri="{FF2B5EF4-FFF2-40B4-BE49-F238E27FC236}">
                <a16:creationId xmlns:a16="http://schemas.microsoft.com/office/drawing/2014/main" id="{65CE9213-0044-024E-BA51-EE64100D7A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48670" y="873125"/>
            <a:ext cx="878400" cy="523302"/>
          </a:xfrm>
          <a:prstGeom prst="rect">
            <a:avLst/>
          </a:prstGeom>
        </p:spPr>
      </p:pic>
      <p:sp>
        <p:nvSpPr>
          <p:cNvPr id="14" name="Slide Number Placeholder 2">
            <a:extLst>
              <a:ext uri="{FF2B5EF4-FFF2-40B4-BE49-F238E27FC236}">
                <a16:creationId xmlns:a16="http://schemas.microsoft.com/office/drawing/2014/main" id="{835568C2-C2ED-5F49-9B24-B794CC0045E1}"/>
              </a:ext>
            </a:extLst>
          </p:cNvPr>
          <p:cNvSpPr>
            <a:spLocks noGrp="1"/>
          </p:cNvSpPr>
          <p:nvPr>
            <p:ph type="sldNum" sz="quarter" idx="10"/>
          </p:nvPr>
        </p:nvSpPr>
        <p:spPr>
          <a:xfrm>
            <a:off x="10254343" y="6492875"/>
            <a:ext cx="1386795" cy="161998"/>
          </a:xfrm>
        </p:spPr>
        <p:txBody>
          <a:bodyPr/>
          <a:lstStyle>
            <a:lvl1pPr>
              <a:defRPr>
                <a:solidFill>
                  <a:schemeClr val="bg1"/>
                </a:solidFill>
              </a:defRPr>
            </a:lvl1pPr>
          </a:lstStyle>
          <a:p>
            <a:fld id="{826DDBE9-9F3C-4619-BE63-5F1F6BB637C8}" type="slidenum">
              <a:rPr lang="en-GB" smtClean="0"/>
              <a:t>‹#›</a:t>
            </a:fld>
            <a:endParaRPr lang="en-GB"/>
          </a:p>
        </p:txBody>
      </p:sp>
      <p:sp>
        <p:nvSpPr>
          <p:cNvPr id="13" name="Footer Placeholder 5">
            <a:extLst>
              <a:ext uri="{FF2B5EF4-FFF2-40B4-BE49-F238E27FC236}">
                <a16:creationId xmlns:a16="http://schemas.microsoft.com/office/drawing/2014/main" id="{B09CA855-4077-3D9C-720A-875BA75BE17F}"/>
              </a:ext>
            </a:extLst>
          </p:cNvPr>
          <p:cNvSpPr>
            <a:spLocks noGrp="1"/>
          </p:cNvSpPr>
          <p:nvPr>
            <p:ph type="ftr" sz="quarter" idx="3"/>
          </p:nvPr>
        </p:nvSpPr>
        <p:spPr>
          <a:xfrm>
            <a:off x="524886" y="6309063"/>
            <a:ext cx="1097540" cy="539532"/>
          </a:xfrm>
          <a:prstGeom prst="rect">
            <a:avLst/>
          </a:prstGeom>
        </p:spPr>
        <p:txBody>
          <a:bodyPr vert="horz" lIns="0" tIns="0" rIns="0" bIns="0" rtlCol="0" anchor="ctr"/>
          <a:lstStyle>
            <a:lvl1pPr algn="l">
              <a:defRPr sz="800">
                <a:solidFill>
                  <a:schemeClr val="bg2"/>
                </a:solidFill>
              </a:defRPr>
            </a:lvl1pPr>
          </a:lstStyle>
          <a:p>
            <a:endParaRPr lang="en-GB"/>
          </a:p>
        </p:txBody>
      </p:sp>
    </p:spTree>
    <p:extLst>
      <p:ext uri="{BB962C8B-B14F-4D97-AF65-F5344CB8AC3E}">
        <p14:creationId xmlns:p14="http://schemas.microsoft.com/office/powerpoint/2010/main" val="135183605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pos="4634">
          <p15:clr>
            <a:srgbClr val="FBAE40"/>
          </p15:clr>
        </p15:guide>
        <p15:guide id="2" pos="5314">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ext and Quote - Layout 4">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D9308231-C636-6940-87EA-29AB578793E8}"/>
              </a:ext>
            </a:extLst>
          </p:cNvPr>
          <p:cNvSpPr/>
          <p:nvPr/>
        </p:nvSpPr>
        <p:spPr>
          <a:xfrm>
            <a:off x="7900381" y="0"/>
            <a:ext cx="4291619"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 name="Title 1">
            <a:extLst>
              <a:ext uri="{FF2B5EF4-FFF2-40B4-BE49-F238E27FC236}">
                <a16:creationId xmlns:a16="http://schemas.microsoft.com/office/drawing/2014/main" id="{70F9B0B5-50C1-E144-963E-FA8F119204F3}"/>
              </a:ext>
            </a:extLst>
          </p:cNvPr>
          <p:cNvSpPr>
            <a:spLocks noGrp="1"/>
          </p:cNvSpPr>
          <p:nvPr>
            <p:ph type="title" hasCustomPrompt="1"/>
          </p:nvPr>
        </p:nvSpPr>
        <p:spPr>
          <a:xfrm>
            <a:off x="524888" y="882000"/>
            <a:ext cx="6831588" cy="946253"/>
          </a:xfrm>
          <a:prstGeom prst="rect">
            <a:avLst/>
          </a:prstGeom>
        </p:spPr>
        <p:txBody>
          <a:bodyPr/>
          <a:lstStyle/>
          <a:p>
            <a:r>
              <a:rPr lang="en-GB" dirty="0"/>
              <a:t>HEADING 32PT ODIS MI,</a:t>
            </a:r>
            <a:br>
              <a:rPr lang="en-GB" dirty="0"/>
            </a:br>
            <a:r>
              <a:rPr lang="en-GB" dirty="0"/>
              <a:t>REHENT EST, TE NUM ATENTES</a:t>
            </a:r>
            <a:endParaRPr lang="en-US" dirty="0"/>
          </a:p>
        </p:txBody>
      </p:sp>
      <p:sp>
        <p:nvSpPr>
          <p:cNvPr id="22" name="Text Placeholder 20">
            <a:extLst>
              <a:ext uri="{FF2B5EF4-FFF2-40B4-BE49-F238E27FC236}">
                <a16:creationId xmlns:a16="http://schemas.microsoft.com/office/drawing/2014/main" id="{9D66D0F0-97D4-094E-9AC6-22713AB168F4}"/>
              </a:ext>
            </a:extLst>
          </p:cNvPr>
          <p:cNvSpPr>
            <a:spLocks noGrp="1"/>
          </p:cNvSpPr>
          <p:nvPr>
            <p:ph type="body" sz="quarter" idx="13" hasCustomPrompt="1"/>
          </p:nvPr>
        </p:nvSpPr>
        <p:spPr>
          <a:xfrm>
            <a:off x="898902" y="2184023"/>
            <a:ext cx="6457572" cy="1081087"/>
          </a:xfrm>
        </p:spPr>
        <p:txBody>
          <a:bodyPr anchor="ctr">
            <a:no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2200" b="0" i="0">
                <a:solidFill>
                  <a:schemeClr val="tx1"/>
                </a:solidFill>
                <a:latin typeface="Catamaran" pitchFamily="2" charset="77"/>
                <a:cs typeface="Catamaran" pitchFamily="2" charset="77"/>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dirty="0"/>
              <a:t>Standfirst 22pt </a:t>
            </a:r>
            <a:r>
              <a:rPr lang="en-GB" dirty="0" err="1"/>
              <a:t>Niate</a:t>
            </a:r>
            <a:r>
              <a:rPr lang="en-GB" dirty="0"/>
              <a:t> vit, </a:t>
            </a:r>
            <a:r>
              <a:rPr lang="en-GB" dirty="0" err="1"/>
              <a:t>nimil</a:t>
            </a:r>
            <a:r>
              <a:rPr lang="en-GB" dirty="0"/>
              <a:t> </a:t>
            </a:r>
            <a:r>
              <a:rPr lang="en-GB" dirty="0" err="1"/>
              <a:t>molor</a:t>
            </a:r>
            <a:r>
              <a:rPr lang="en-GB" dirty="0"/>
              <a:t> </a:t>
            </a:r>
            <a:r>
              <a:rPr lang="en-GB" dirty="0" err="1"/>
              <a:t>autem</a:t>
            </a:r>
            <a:r>
              <a:rPr lang="en-GB" dirty="0"/>
              <a:t> </a:t>
            </a:r>
            <a:r>
              <a:rPr lang="en-GB" dirty="0" err="1"/>
              <a:t>etur</a:t>
            </a:r>
            <a:r>
              <a:rPr lang="en-GB" dirty="0"/>
              <a:t> </a:t>
            </a:r>
            <a:r>
              <a:rPr lang="en-GB" dirty="0" err="1"/>
              <a:t>aut</a:t>
            </a:r>
            <a:r>
              <a:rPr lang="en-GB" dirty="0"/>
              <a:t> </a:t>
            </a:r>
            <a:r>
              <a:rPr lang="en-GB" dirty="0" err="1"/>
              <a:t>plit</a:t>
            </a:r>
            <a:r>
              <a:rPr lang="en-GB" dirty="0"/>
              <a:t> </a:t>
            </a:r>
            <a:r>
              <a:rPr lang="en-GB" dirty="0" err="1"/>
              <a:t>repratibus</a:t>
            </a:r>
            <a:r>
              <a:rPr lang="en-GB" dirty="0"/>
              <a:t> </a:t>
            </a:r>
            <a:r>
              <a:rPr lang="en-GB" dirty="0" err="1"/>
              <a:t>idest</a:t>
            </a:r>
            <a:r>
              <a:rPr lang="en-GB" dirty="0"/>
              <a:t> </a:t>
            </a:r>
            <a:r>
              <a:rPr lang="en-GB" dirty="0" err="1"/>
              <a:t>landit</a:t>
            </a:r>
            <a:r>
              <a:rPr lang="en-GB" dirty="0"/>
              <a:t> </a:t>
            </a:r>
            <a:r>
              <a:rPr lang="en-GB" dirty="0" err="1"/>
              <a:t>quam</a:t>
            </a:r>
            <a:r>
              <a:rPr lang="en-GB" dirty="0"/>
              <a:t> </a:t>
            </a:r>
            <a:r>
              <a:rPr lang="en-GB" dirty="0" err="1"/>
              <a:t>dolorecerum</a:t>
            </a:r>
            <a:r>
              <a:rPr lang="en-GB" dirty="0"/>
              <a:t>.</a:t>
            </a:r>
            <a:endParaRPr lang="en-US" dirty="0"/>
          </a:p>
        </p:txBody>
      </p:sp>
      <p:sp>
        <p:nvSpPr>
          <p:cNvPr id="7" name="Rectangle 6">
            <a:extLst>
              <a:ext uri="{FF2B5EF4-FFF2-40B4-BE49-F238E27FC236}">
                <a16:creationId xmlns:a16="http://schemas.microsoft.com/office/drawing/2014/main" id="{FAC47E2E-01CB-E44B-B731-233E4AC7DE92}"/>
              </a:ext>
            </a:extLst>
          </p:cNvPr>
          <p:cNvSpPr/>
          <p:nvPr/>
        </p:nvSpPr>
        <p:spPr>
          <a:xfrm>
            <a:off x="531436" y="2168525"/>
            <a:ext cx="72000" cy="108108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Text Placeholder 6">
            <a:extLst>
              <a:ext uri="{FF2B5EF4-FFF2-40B4-BE49-F238E27FC236}">
                <a16:creationId xmlns:a16="http://schemas.microsoft.com/office/drawing/2014/main" id="{67F820B9-65F7-BC4A-A368-1CA1608862B9}"/>
              </a:ext>
            </a:extLst>
          </p:cNvPr>
          <p:cNvSpPr>
            <a:spLocks noGrp="1"/>
          </p:cNvSpPr>
          <p:nvPr>
            <p:ph type="body" sz="quarter" idx="11" hasCustomPrompt="1"/>
          </p:nvPr>
        </p:nvSpPr>
        <p:spPr>
          <a:xfrm>
            <a:off x="8448670" y="2168524"/>
            <a:ext cx="3192467" cy="3784767"/>
          </a:xfrm>
        </p:spPr>
        <p:txBody>
          <a:bodyPr>
            <a:normAutofit/>
          </a:bodyPr>
          <a:lstStyle>
            <a:lvl1pPr marL="0" marR="0" indent="0" algn="l" defTabSz="914400" rtl="0" eaLnBrk="1" fontAlgn="auto" latinLnBrk="0" hangingPunct="1">
              <a:lnSpc>
                <a:spcPct val="100000"/>
              </a:lnSpc>
              <a:spcBef>
                <a:spcPts val="0"/>
              </a:spcBef>
              <a:spcAft>
                <a:spcPts val="1200"/>
              </a:spcAft>
              <a:buClrTx/>
              <a:buSzTx/>
              <a:buFont typeface="Arial" panose="020B0604020202020204" pitchFamily="34" charset="0"/>
              <a:buNone/>
              <a:tabLst/>
              <a:defRPr lang="en-MY" sz="2200" b="1" i="0" smtClean="0">
                <a:solidFill>
                  <a:schemeClr val="bg1"/>
                </a:solidFill>
                <a:effectLst/>
              </a:defRPr>
            </a:lvl1pPr>
          </a:lstStyle>
          <a:p>
            <a:r>
              <a:rPr lang="en-MY" dirty="0" err="1">
                <a:solidFill>
                  <a:srgbClr val="FFFFFF"/>
                </a:solidFill>
                <a:effectLst/>
                <a:latin typeface="Catamaran" pitchFamily="2" charset="77"/>
              </a:rPr>
              <a:t>Quemur</a:t>
            </a:r>
            <a:r>
              <a:rPr lang="en-MY" dirty="0">
                <a:solidFill>
                  <a:srgbClr val="FFFFFF"/>
                </a:solidFill>
                <a:effectLst/>
                <a:latin typeface="Catamaran" pitchFamily="2" charset="77"/>
              </a:rPr>
              <a:t> </a:t>
            </a:r>
            <a:r>
              <a:rPr lang="en-MY" dirty="0" err="1">
                <a:solidFill>
                  <a:srgbClr val="FFFFFF"/>
                </a:solidFill>
                <a:effectLst/>
                <a:latin typeface="Catamaran" pitchFamily="2" charset="77"/>
              </a:rPr>
              <a:t>publis</a:t>
            </a:r>
            <a:r>
              <a:rPr lang="en-MY" dirty="0">
                <a:solidFill>
                  <a:srgbClr val="FFFFFF"/>
                </a:solidFill>
                <a:effectLst/>
                <a:latin typeface="Catamaran" pitchFamily="2" charset="77"/>
              </a:rPr>
              <a:t>. </a:t>
            </a:r>
            <a:r>
              <a:rPr lang="en-MY" dirty="0" err="1">
                <a:solidFill>
                  <a:srgbClr val="FFFFFF"/>
                </a:solidFill>
                <a:effectLst/>
                <a:latin typeface="Catamaran" pitchFamily="2" charset="77"/>
              </a:rPr>
              <a:t>Muleger</a:t>
            </a:r>
            <a:r>
              <a:rPr lang="en-MY" dirty="0">
                <a:solidFill>
                  <a:srgbClr val="FFFFFF"/>
                </a:solidFill>
                <a:effectLst/>
                <a:latin typeface="Catamaran" pitchFamily="2" charset="77"/>
              </a:rPr>
              <a:t> maximus </a:t>
            </a:r>
            <a:r>
              <a:rPr lang="en-MY" dirty="0" err="1">
                <a:solidFill>
                  <a:srgbClr val="FFFFFF"/>
                </a:solidFill>
                <a:effectLst/>
                <a:latin typeface="Catamaran" pitchFamily="2" charset="77"/>
              </a:rPr>
              <a:t>oc</a:t>
            </a:r>
            <a:r>
              <a:rPr lang="en-MY" dirty="0">
                <a:solidFill>
                  <a:srgbClr val="FFFFFF"/>
                </a:solidFill>
                <a:effectLst/>
                <a:latin typeface="Catamaran" pitchFamily="2" charset="77"/>
              </a:rPr>
              <a:t>, </a:t>
            </a:r>
            <a:r>
              <a:rPr lang="en-MY" dirty="0" err="1">
                <a:solidFill>
                  <a:srgbClr val="FFFFFF"/>
                </a:solidFill>
                <a:effectLst/>
                <a:latin typeface="Catamaran" pitchFamily="2" charset="77"/>
              </a:rPr>
              <a:t>mentem</a:t>
            </a:r>
            <a:r>
              <a:rPr lang="en-MY" dirty="0">
                <a:solidFill>
                  <a:srgbClr val="FFFFFF"/>
                </a:solidFill>
                <a:effectLst/>
                <a:latin typeface="Catamaran" pitchFamily="2" charset="77"/>
              </a:rPr>
              <a:t> </a:t>
            </a:r>
            <a:r>
              <a:rPr lang="en-MY" dirty="0" err="1">
                <a:solidFill>
                  <a:srgbClr val="FFFFFF"/>
                </a:solidFill>
                <a:effectLst/>
                <a:latin typeface="Catamaran" pitchFamily="2" charset="77"/>
              </a:rPr>
              <a:t>dienderi</a:t>
            </a:r>
            <a:r>
              <a:rPr lang="en-MY" dirty="0">
                <a:solidFill>
                  <a:srgbClr val="FFFFFF"/>
                </a:solidFill>
                <a:effectLst/>
                <a:latin typeface="Catamaran" pitchFamily="2" charset="77"/>
              </a:rPr>
              <a:t>, </a:t>
            </a:r>
            <a:r>
              <a:rPr lang="en-MY" dirty="0" err="1">
                <a:solidFill>
                  <a:srgbClr val="FFFFFF"/>
                </a:solidFill>
                <a:effectLst/>
                <a:latin typeface="Catamaran" pitchFamily="2" charset="77"/>
              </a:rPr>
              <a:t>caperid</a:t>
            </a:r>
            <a:r>
              <a:rPr lang="en-MY" dirty="0">
                <a:solidFill>
                  <a:srgbClr val="FFFFFF"/>
                </a:solidFill>
                <a:effectLst/>
                <a:latin typeface="Catamaran" pitchFamily="2" charset="77"/>
              </a:rPr>
              <a:t> </a:t>
            </a:r>
            <a:r>
              <a:rPr lang="en-MY" dirty="0" err="1">
                <a:solidFill>
                  <a:srgbClr val="FFFFFF"/>
                </a:solidFill>
                <a:effectLst/>
                <a:latin typeface="Catamaran" pitchFamily="2" charset="77"/>
              </a:rPr>
              <a:t>epotam</a:t>
            </a:r>
            <a:r>
              <a:rPr lang="en-MY" dirty="0">
                <a:solidFill>
                  <a:srgbClr val="FFFFFF"/>
                </a:solidFill>
                <a:effectLst/>
                <a:latin typeface="Catamaran" pitchFamily="2" charset="77"/>
              </a:rPr>
              <a:t>. </a:t>
            </a:r>
            <a:r>
              <a:rPr lang="en-MY" dirty="0" err="1">
                <a:solidFill>
                  <a:srgbClr val="FFFFFF"/>
                </a:solidFill>
                <a:effectLst/>
                <a:latin typeface="Catamaran" pitchFamily="2" charset="77"/>
              </a:rPr>
              <a:t>Decret</a:t>
            </a:r>
            <a:r>
              <a:rPr lang="en-MY" dirty="0">
                <a:solidFill>
                  <a:srgbClr val="FFFFFF"/>
                </a:solidFill>
                <a:effectLst/>
                <a:latin typeface="Catamaran" pitchFamily="2" charset="77"/>
              </a:rPr>
              <a:t> </a:t>
            </a:r>
            <a:r>
              <a:rPr lang="en-MY" dirty="0" err="1">
                <a:solidFill>
                  <a:srgbClr val="FFFFFF"/>
                </a:solidFill>
                <a:effectLst/>
                <a:latin typeface="Catamaran" pitchFamily="2" charset="77"/>
              </a:rPr>
              <a:t>poricat</a:t>
            </a:r>
            <a:r>
              <a:rPr lang="en-MY" dirty="0">
                <a:solidFill>
                  <a:srgbClr val="FFFFFF"/>
                </a:solidFill>
                <a:effectLst/>
                <a:latin typeface="Catamaran" pitchFamily="2" charset="77"/>
              </a:rPr>
              <a:t> </a:t>
            </a:r>
            <a:r>
              <a:rPr lang="en-MY" dirty="0" err="1">
                <a:solidFill>
                  <a:srgbClr val="FFFFFF"/>
                </a:solidFill>
                <a:effectLst/>
                <a:latin typeface="Catamaran" pitchFamily="2" charset="77"/>
              </a:rPr>
              <a:t>icavocut</a:t>
            </a:r>
            <a:r>
              <a:rPr lang="en-MY" dirty="0">
                <a:solidFill>
                  <a:srgbClr val="FFFFFF"/>
                </a:solidFill>
                <a:effectLst/>
                <a:latin typeface="Catamaran" pitchFamily="2" charset="77"/>
              </a:rPr>
              <a:t> </a:t>
            </a:r>
            <a:r>
              <a:rPr lang="en-MY" dirty="0" err="1">
                <a:solidFill>
                  <a:srgbClr val="FFFFFF"/>
                </a:solidFill>
                <a:effectLst/>
                <a:latin typeface="Catamaran" pitchFamily="2" charset="77"/>
              </a:rPr>
              <a:t>plicat</a:t>
            </a:r>
            <a:r>
              <a:rPr lang="en-MY" dirty="0">
                <a:solidFill>
                  <a:srgbClr val="FFFFFF"/>
                </a:solidFill>
                <a:effectLst/>
                <a:latin typeface="Catamaran" pitchFamily="2" charset="77"/>
              </a:rPr>
              <a:t>. </a:t>
            </a:r>
            <a:r>
              <a:rPr lang="en-MY" dirty="0" err="1">
                <a:solidFill>
                  <a:srgbClr val="FFFFFF"/>
                </a:solidFill>
                <a:effectLst/>
                <a:latin typeface="Catamaran" pitchFamily="2" charset="77"/>
              </a:rPr>
              <a:t>Ortum</a:t>
            </a:r>
            <a:r>
              <a:rPr lang="en-MY" dirty="0">
                <a:solidFill>
                  <a:srgbClr val="FFFFFF"/>
                </a:solidFill>
                <a:effectLst/>
                <a:latin typeface="Catamaran" pitchFamily="2" charset="77"/>
              </a:rPr>
              <a:t> ad </a:t>
            </a:r>
            <a:r>
              <a:rPr lang="en-MY" dirty="0" err="1">
                <a:solidFill>
                  <a:srgbClr val="FFFFFF"/>
                </a:solidFill>
                <a:effectLst/>
                <a:latin typeface="Catamaran" pitchFamily="2" charset="77"/>
              </a:rPr>
              <a:t>renium</a:t>
            </a:r>
            <a:r>
              <a:rPr lang="en-MY" dirty="0">
                <a:solidFill>
                  <a:srgbClr val="FFFFFF"/>
                </a:solidFill>
                <a:effectLst/>
                <a:latin typeface="Catamaran" pitchFamily="2" charset="77"/>
              </a:rPr>
              <a:t> </a:t>
            </a:r>
            <a:r>
              <a:rPr lang="en-MY" dirty="0" err="1">
                <a:solidFill>
                  <a:srgbClr val="FFFFFF"/>
                </a:solidFill>
                <a:effectLst/>
                <a:latin typeface="Catamaran" pitchFamily="2" charset="77"/>
              </a:rPr>
              <a:t>ipseniris</a:t>
            </a:r>
            <a:r>
              <a:rPr lang="en-MY" dirty="0">
                <a:solidFill>
                  <a:srgbClr val="FFFFFF"/>
                </a:solidFill>
                <a:effectLst/>
                <a:latin typeface="Catamaran" pitchFamily="2" charset="77"/>
              </a:rPr>
              <a:t> </a:t>
            </a:r>
            <a:r>
              <a:rPr lang="en-MY" dirty="0" err="1">
                <a:solidFill>
                  <a:srgbClr val="FFFFFF"/>
                </a:solidFill>
                <a:effectLst/>
                <a:latin typeface="Catamaran" pitchFamily="2" charset="77"/>
              </a:rPr>
              <a:t>si</a:t>
            </a:r>
            <a:r>
              <a:rPr lang="en-MY" dirty="0">
                <a:solidFill>
                  <a:srgbClr val="FFFFFF"/>
                </a:solidFill>
                <a:effectLst/>
                <a:latin typeface="Catamaran" pitchFamily="2" charset="77"/>
              </a:rPr>
              <a:t> et </a:t>
            </a:r>
            <a:r>
              <a:rPr lang="en-MY" dirty="0" err="1">
                <a:solidFill>
                  <a:srgbClr val="FFFFFF"/>
                </a:solidFill>
                <a:effectLst/>
                <a:latin typeface="Catamaran" pitchFamily="2" charset="77"/>
              </a:rPr>
              <a:t>achuctus</a:t>
            </a:r>
            <a:r>
              <a:rPr lang="en-MY" dirty="0">
                <a:solidFill>
                  <a:srgbClr val="FFFFFF"/>
                </a:solidFill>
                <a:effectLst/>
                <a:latin typeface="Catamaran" pitchFamily="2" charset="77"/>
              </a:rPr>
              <a:t>, Git </a:t>
            </a:r>
            <a:r>
              <a:rPr lang="en-MY" dirty="0" err="1">
                <a:solidFill>
                  <a:srgbClr val="FFFFFF"/>
                </a:solidFill>
                <a:effectLst/>
                <a:latin typeface="Catamaran" pitchFamily="2" charset="77"/>
              </a:rPr>
              <a:t>nihi</a:t>
            </a:r>
            <a:r>
              <a:rPr lang="en-MY" dirty="0">
                <a:solidFill>
                  <a:srgbClr val="FFFFFF"/>
                </a:solidFill>
                <a:effectLst/>
                <a:latin typeface="Catamaran" pitchFamily="2" charset="77"/>
              </a:rPr>
              <a:t>, </a:t>
            </a:r>
            <a:r>
              <a:rPr lang="en-MY" dirty="0" err="1">
                <a:solidFill>
                  <a:srgbClr val="FFFFFF"/>
                </a:solidFill>
                <a:effectLst/>
                <a:latin typeface="Catamaran" pitchFamily="2" charset="77"/>
              </a:rPr>
              <a:t>num</a:t>
            </a:r>
            <a:r>
              <a:rPr lang="en-MY" dirty="0">
                <a:solidFill>
                  <a:srgbClr val="FFFFFF"/>
                </a:solidFill>
                <a:effectLst/>
                <a:latin typeface="Catamaran" pitchFamily="2" charset="77"/>
              </a:rPr>
              <a:t> </a:t>
            </a:r>
            <a:r>
              <a:rPr lang="en-MY" dirty="0" err="1">
                <a:solidFill>
                  <a:srgbClr val="FFFFFF"/>
                </a:solidFill>
                <a:effectLst/>
                <a:latin typeface="Catamaran" pitchFamily="2" charset="77"/>
              </a:rPr>
              <a:t>Patisus</a:t>
            </a:r>
            <a:r>
              <a:rPr lang="en-MY" dirty="0">
                <a:solidFill>
                  <a:srgbClr val="FFFFFF"/>
                </a:solidFill>
                <a:effectLst/>
                <a:latin typeface="Catamaran" pitchFamily="2" charset="77"/>
              </a:rPr>
              <a:t> </a:t>
            </a:r>
            <a:r>
              <a:rPr lang="en-MY" dirty="0" err="1">
                <a:solidFill>
                  <a:srgbClr val="FFFFFF"/>
                </a:solidFill>
                <a:effectLst/>
                <a:latin typeface="Catamaran" pitchFamily="2" charset="77"/>
              </a:rPr>
              <a:t>creissentem</a:t>
            </a:r>
            <a:r>
              <a:rPr lang="en-MY" dirty="0">
                <a:solidFill>
                  <a:srgbClr val="FFFFFF"/>
                </a:solidFill>
                <a:effectLst/>
                <a:latin typeface="Catamaran" pitchFamily="2" charset="77"/>
              </a:rPr>
              <a:t> se </a:t>
            </a:r>
            <a:r>
              <a:rPr lang="en-MY" dirty="0" err="1">
                <a:solidFill>
                  <a:srgbClr val="FFFFFF"/>
                </a:solidFill>
                <a:effectLst/>
                <a:latin typeface="Catamaran" pitchFamily="2" charset="77"/>
              </a:rPr>
              <a:t>ipio</a:t>
            </a:r>
            <a:r>
              <a:rPr lang="en-MY" dirty="0">
                <a:solidFill>
                  <a:srgbClr val="FFFFFF"/>
                </a:solidFill>
                <a:effectLst/>
                <a:latin typeface="Catamaran" pitchFamily="2" charset="77"/>
              </a:rPr>
              <a:t> ut </a:t>
            </a:r>
            <a:r>
              <a:rPr lang="en-MY" dirty="0" err="1">
                <a:solidFill>
                  <a:srgbClr val="FFFFFF"/>
                </a:solidFill>
                <a:effectLst/>
                <a:latin typeface="Catamaran" pitchFamily="2" charset="77"/>
              </a:rPr>
              <a:t>gra</a:t>
            </a:r>
            <a:r>
              <a:rPr lang="en-MY" dirty="0">
                <a:solidFill>
                  <a:srgbClr val="FFFFFF"/>
                </a:solidFill>
                <a:effectLst/>
                <a:latin typeface="Catamaran" pitchFamily="2" charset="77"/>
              </a:rPr>
              <a:t> </a:t>
            </a:r>
            <a:r>
              <a:rPr lang="en-MY" dirty="0" err="1">
                <a:solidFill>
                  <a:srgbClr val="FFFFFF"/>
                </a:solidFill>
                <a:effectLst/>
                <a:latin typeface="Catamaran" pitchFamily="2" charset="77"/>
              </a:rPr>
              <a:t>Sciam</a:t>
            </a:r>
            <a:r>
              <a:rPr lang="en-MY" dirty="0">
                <a:solidFill>
                  <a:srgbClr val="FFFFFF"/>
                </a:solidFill>
                <a:effectLst/>
                <a:latin typeface="Catamaran" pitchFamily="2" charset="77"/>
              </a:rPr>
              <a:t> peris </a:t>
            </a:r>
            <a:r>
              <a:rPr lang="en-MY" dirty="0" err="1">
                <a:solidFill>
                  <a:srgbClr val="FFFFFF"/>
                </a:solidFill>
                <a:effectLst/>
                <a:latin typeface="Catamaran" pitchFamily="2" charset="77"/>
              </a:rPr>
              <a:t>cusque</a:t>
            </a:r>
            <a:r>
              <a:rPr lang="en-MY" dirty="0">
                <a:solidFill>
                  <a:srgbClr val="FFFFFF"/>
                </a:solidFill>
                <a:effectLst/>
                <a:latin typeface="Catamaran" pitchFamily="2" charset="77"/>
              </a:rPr>
              <a:t> </a:t>
            </a:r>
            <a:r>
              <a:rPr lang="en-MY" dirty="0" err="1">
                <a:solidFill>
                  <a:srgbClr val="FFFFFF"/>
                </a:solidFill>
                <a:effectLst/>
                <a:latin typeface="Catamaran" pitchFamily="2" charset="77"/>
              </a:rPr>
              <a:t>tus</a:t>
            </a:r>
            <a:r>
              <a:rPr lang="en-MY" dirty="0">
                <a:solidFill>
                  <a:srgbClr val="FFFFFF"/>
                </a:solidFill>
                <a:effectLst/>
                <a:latin typeface="Catamaran" pitchFamily="2" charset="77"/>
              </a:rPr>
              <a:t>, </a:t>
            </a:r>
            <a:r>
              <a:rPr lang="en-MY" dirty="0" err="1">
                <a:solidFill>
                  <a:srgbClr val="FFFFFF"/>
                </a:solidFill>
                <a:effectLst/>
                <a:latin typeface="Catamaran" pitchFamily="2" charset="77"/>
              </a:rPr>
              <a:t>noverbi</a:t>
            </a:r>
            <a:r>
              <a:rPr lang="en-MY" dirty="0">
                <a:solidFill>
                  <a:srgbClr val="FFFFFF"/>
                </a:solidFill>
                <a:effectLst/>
                <a:latin typeface="Catamaran" pitchFamily="2" charset="77"/>
              </a:rPr>
              <a:t>.</a:t>
            </a:r>
          </a:p>
        </p:txBody>
      </p:sp>
      <p:sp>
        <p:nvSpPr>
          <p:cNvPr id="11" name="Table Placeholder 5">
            <a:extLst>
              <a:ext uri="{FF2B5EF4-FFF2-40B4-BE49-F238E27FC236}">
                <a16:creationId xmlns:a16="http://schemas.microsoft.com/office/drawing/2014/main" id="{836D67D4-FD40-FC4F-8EB1-0208DFBDE96E}"/>
              </a:ext>
            </a:extLst>
          </p:cNvPr>
          <p:cNvSpPr txBox="1">
            <a:spLocks/>
          </p:cNvSpPr>
          <p:nvPr/>
        </p:nvSpPr>
        <p:spPr>
          <a:xfrm flipV="1">
            <a:off x="7897206" y="6311900"/>
            <a:ext cx="3744000" cy="18000"/>
          </a:xfrm>
          <a:prstGeom prst="rect">
            <a:avLst/>
          </a:prstGeom>
          <a:solidFill>
            <a:srgbClr val="C8C8C8"/>
          </a:solidFill>
        </p:spPr>
        <p:txBody>
          <a:bodyPr/>
          <a:lstStyle>
            <a:lvl1pPr marL="0" indent="0" algn="l" defTabSz="914400" rtl="0" eaLnBrk="1" latinLnBrk="0" hangingPunct="1">
              <a:lnSpc>
                <a:spcPct val="80000"/>
              </a:lnSpc>
              <a:spcBef>
                <a:spcPts val="0"/>
              </a:spcBef>
              <a:spcAft>
                <a:spcPts val="1200"/>
              </a:spcAft>
              <a:buFont typeface="Arial" panose="020B0604020202020204" pitchFamily="34" charset="0"/>
              <a:buNone/>
              <a:defRPr sz="2200" b="0" i="0" kern="1200" baseline="0">
                <a:solidFill>
                  <a:schemeClr val="tx2"/>
                </a:solidFill>
                <a:latin typeface="Catamaran" pitchFamily="2" charset="77"/>
                <a:ea typeface="+mn-ea"/>
                <a:cs typeface="Catamaran" pitchFamily="2" charset="77"/>
              </a:defRPr>
            </a:lvl1pPr>
            <a:lvl2pPr marL="0" indent="0" algn="l" defTabSz="914400" rtl="0" eaLnBrk="1" latinLnBrk="0" hangingPunct="1">
              <a:lnSpc>
                <a:spcPct val="100000"/>
              </a:lnSpc>
              <a:spcBef>
                <a:spcPts val="0"/>
              </a:spcBef>
              <a:spcAft>
                <a:spcPts val="600"/>
              </a:spcAft>
              <a:buFont typeface="Arial" panose="020B0604020202020204" pitchFamily="34" charset="0"/>
              <a:buNone/>
              <a:defRPr sz="1800" b="1" i="0" kern="1200" baseline="0">
                <a:solidFill>
                  <a:schemeClr val="accent3"/>
                </a:solidFill>
                <a:latin typeface="Catamaran" pitchFamily="2" charset="77"/>
                <a:ea typeface="+mn-ea"/>
                <a:cs typeface="Catamaran" pitchFamily="2" charset="77"/>
              </a:defRPr>
            </a:lvl2pPr>
            <a:lvl3pPr marL="0" indent="0" algn="l" defTabSz="914400" rtl="0" eaLnBrk="1" latinLnBrk="0" hangingPunct="1">
              <a:lnSpc>
                <a:spcPct val="100000"/>
              </a:lnSpc>
              <a:spcBef>
                <a:spcPts val="0"/>
              </a:spcBef>
              <a:spcAft>
                <a:spcPts val="600"/>
              </a:spcAft>
              <a:buFont typeface="Arial" panose="020B0604020202020204" pitchFamily="34" charset="0"/>
              <a:buNone/>
              <a:defRPr sz="1800" b="0" i="0" kern="1200" baseline="0">
                <a:solidFill>
                  <a:srgbClr val="041E42"/>
                </a:solidFill>
                <a:latin typeface="Catamaran" pitchFamily="2" charset="77"/>
                <a:ea typeface="+mn-ea"/>
                <a:cs typeface="Catamaran" pitchFamily="2" charset="77"/>
              </a:defRPr>
            </a:lvl3pPr>
            <a:lvl4pPr marL="342000" marR="0" indent="-342000" algn="l" defTabSz="360000" rtl="0" eaLnBrk="1" fontAlgn="auto" latinLnBrk="0" hangingPunct="0">
              <a:lnSpc>
                <a:spcPct val="100000"/>
              </a:lnSpc>
              <a:spcBef>
                <a:spcPts val="0"/>
              </a:spcBef>
              <a:spcAft>
                <a:spcPts val="600"/>
              </a:spcAft>
              <a:buClr>
                <a:schemeClr val="accent3"/>
              </a:buClr>
              <a:buSzTx/>
              <a:buChar char="&gt;"/>
              <a:tabLst/>
              <a:defRPr sz="1800" b="0" i="0" kern="1200">
                <a:solidFill>
                  <a:schemeClr val="tx2"/>
                </a:solidFill>
                <a:latin typeface="Catamaran" pitchFamily="2" charset="77"/>
                <a:ea typeface="+mn-ea"/>
                <a:cs typeface="Catamaran" pitchFamily="2" charset="77"/>
              </a:defRPr>
            </a:lvl4pPr>
            <a:lvl5pPr marL="342900" indent="-342900" algn="l" defTabSz="914400" rtl="0" eaLnBrk="1" latinLnBrk="0" hangingPunct="1">
              <a:lnSpc>
                <a:spcPct val="100000"/>
              </a:lnSpc>
              <a:spcBef>
                <a:spcPts val="0"/>
              </a:spcBef>
              <a:spcAft>
                <a:spcPts val="600"/>
              </a:spcAft>
              <a:buClr>
                <a:schemeClr val="accent3"/>
              </a:buClr>
              <a:buFont typeface="+mj-lt"/>
              <a:buAutoNum type="arabicPeriod"/>
              <a:defRPr sz="1800" b="0" i="0" kern="1200" baseline="0">
                <a:solidFill>
                  <a:schemeClr val="tx2"/>
                </a:solidFill>
                <a:latin typeface="Catamaran" pitchFamily="2" charset="77"/>
                <a:ea typeface="+mn-ea"/>
                <a:cs typeface="Catamaran" pitchFamily="2" charset="77"/>
              </a:defRPr>
            </a:lvl5pPr>
            <a:lvl6pPr marL="12700" marR="0" indent="0" algn="l" defTabSz="914400" rtl="0" eaLnBrk="1" fontAlgn="auto" latinLnBrk="0" hangingPunct="1">
              <a:lnSpc>
                <a:spcPct val="90000"/>
              </a:lnSpc>
              <a:spcBef>
                <a:spcPts val="500"/>
              </a:spcBef>
              <a:spcAft>
                <a:spcPts val="0"/>
              </a:spcAft>
              <a:buClr>
                <a:schemeClr val="accent3"/>
              </a:buClr>
              <a:buSzTx/>
              <a:buFont typeface="+mj-lt"/>
              <a:buNone/>
              <a:tabLst/>
              <a:defRPr sz="1600" kern="1200">
                <a:solidFill>
                  <a:schemeClr val="tx1"/>
                </a:solidFill>
                <a:latin typeface="+mn-lt"/>
                <a:ea typeface="+mn-ea"/>
                <a:cs typeface="+mn-cs"/>
              </a:defRPr>
            </a:lvl6pPr>
            <a:lvl7pPr marL="300038" marR="0" indent="-285750" algn="l" defTabSz="914400" rtl="0" eaLnBrk="1" fontAlgn="auto" latinLnBrk="0" hangingPunct="1">
              <a:lnSpc>
                <a:spcPct val="90000"/>
              </a:lnSpc>
              <a:spcBef>
                <a:spcPts val="500"/>
              </a:spcBef>
              <a:spcAft>
                <a:spcPts val="0"/>
              </a:spcAft>
              <a:buClr>
                <a:schemeClr val="accent3"/>
              </a:buClr>
              <a:buSzTx/>
              <a:buChar char="&gt;"/>
              <a:tabLst/>
              <a:defRPr sz="1600" kern="1200">
                <a:solidFill>
                  <a:schemeClr val="tx1"/>
                </a:solidFill>
                <a:latin typeface="+mn-lt"/>
                <a:ea typeface="+mn-ea"/>
                <a:cs typeface="+mn-cs"/>
              </a:defRPr>
            </a:lvl7pPr>
            <a:lvl8pPr marL="357187" indent="-342900" algn="l" defTabSz="914400" rtl="0" eaLnBrk="1" latinLnBrk="0" hangingPunct="1">
              <a:lnSpc>
                <a:spcPct val="90000"/>
              </a:lnSpc>
              <a:spcBef>
                <a:spcPts val="500"/>
              </a:spcBef>
              <a:buClr>
                <a:schemeClr val="accent3"/>
              </a:buClr>
              <a:buFont typeface="+mj-lt"/>
              <a:buAutoNum type="arabicPeriod"/>
              <a:tabLst/>
              <a:defRPr sz="1600" kern="1200">
                <a:solidFill>
                  <a:schemeClr val="tx1"/>
                </a:solidFill>
                <a:latin typeface="+mn-lt"/>
                <a:ea typeface="+mn-ea"/>
                <a:cs typeface="+mn-cs"/>
              </a:defRPr>
            </a:lvl8pPr>
            <a:lvl9pPr marL="14288" indent="0" algn="l" defTabSz="914400" rtl="0" eaLnBrk="1" latinLnBrk="0" hangingPunct="1">
              <a:lnSpc>
                <a:spcPct val="90000"/>
              </a:lnSpc>
              <a:spcBef>
                <a:spcPts val="500"/>
              </a:spcBef>
              <a:buClr>
                <a:schemeClr val="accent3"/>
              </a:buClr>
              <a:buFont typeface="+mj-lt"/>
              <a:buNone/>
              <a:tabLst/>
              <a:defRPr sz="1400" b="0" i="0" kern="1200">
                <a:solidFill>
                  <a:schemeClr val="tx1"/>
                </a:solidFill>
                <a:latin typeface="Catamaran" pitchFamily="2" charset="77"/>
                <a:ea typeface="+mn-ea"/>
                <a:cs typeface="Catamaran" pitchFamily="2" charset="77"/>
              </a:defRPr>
            </a:lvl9pPr>
          </a:lstStyle>
          <a:p>
            <a:r>
              <a:rPr lang="en-US"/>
              <a:t> </a:t>
            </a:r>
            <a:endParaRPr lang="en-US" dirty="0"/>
          </a:p>
        </p:txBody>
      </p:sp>
      <p:sp>
        <p:nvSpPr>
          <p:cNvPr id="26" name="Rectangle 25">
            <a:extLst>
              <a:ext uri="{FF2B5EF4-FFF2-40B4-BE49-F238E27FC236}">
                <a16:creationId xmlns:a16="http://schemas.microsoft.com/office/drawing/2014/main" id="{E86465A5-F299-425D-A8DA-AB762EAC7F11}"/>
              </a:ext>
            </a:extLst>
          </p:cNvPr>
          <p:cNvSpPr/>
          <p:nvPr/>
        </p:nvSpPr>
        <p:spPr>
          <a:xfrm>
            <a:off x="531436" y="2168525"/>
            <a:ext cx="72000" cy="108108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 name="Table Placeholder 5">
            <a:extLst>
              <a:ext uri="{FF2B5EF4-FFF2-40B4-BE49-F238E27FC236}">
                <a16:creationId xmlns:a16="http://schemas.microsoft.com/office/drawing/2014/main" id="{AFB5936C-2A84-4736-97F6-DD0D37D64A14}"/>
              </a:ext>
            </a:extLst>
          </p:cNvPr>
          <p:cNvSpPr txBox="1">
            <a:spLocks/>
          </p:cNvSpPr>
          <p:nvPr/>
        </p:nvSpPr>
        <p:spPr>
          <a:xfrm flipV="1">
            <a:off x="7897206" y="6311900"/>
            <a:ext cx="3744000" cy="18000"/>
          </a:xfrm>
          <a:prstGeom prst="rect">
            <a:avLst/>
          </a:prstGeom>
          <a:solidFill>
            <a:srgbClr val="C8C8C8"/>
          </a:solidFill>
        </p:spPr>
        <p:txBody>
          <a:bodyPr/>
          <a:lstStyle>
            <a:lvl1pPr marL="0" indent="0" algn="l" defTabSz="914400" rtl="0" eaLnBrk="1" latinLnBrk="0" hangingPunct="1">
              <a:lnSpc>
                <a:spcPct val="80000"/>
              </a:lnSpc>
              <a:spcBef>
                <a:spcPts val="0"/>
              </a:spcBef>
              <a:spcAft>
                <a:spcPts val="1200"/>
              </a:spcAft>
              <a:buFont typeface="Arial" panose="020B0604020202020204" pitchFamily="34" charset="0"/>
              <a:buNone/>
              <a:defRPr sz="2200" b="0" i="0" kern="1200" baseline="0">
                <a:solidFill>
                  <a:schemeClr val="tx2"/>
                </a:solidFill>
                <a:latin typeface="Catamaran" pitchFamily="2" charset="77"/>
                <a:ea typeface="+mn-ea"/>
                <a:cs typeface="Catamaran" pitchFamily="2" charset="77"/>
              </a:defRPr>
            </a:lvl1pPr>
            <a:lvl2pPr marL="0" indent="0" algn="l" defTabSz="914400" rtl="0" eaLnBrk="1" latinLnBrk="0" hangingPunct="1">
              <a:lnSpc>
                <a:spcPct val="100000"/>
              </a:lnSpc>
              <a:spcBef>
                <a:spcPts val="0"/>
              </a:spcBef>
              <a:spcAft>
                <a:spcPts val="600"/>
              </a:spcAft>
              <a:buFont typeface="Arial" panose="020B0604020202020204" pitchFamily="34" charset="0"/>
              <a:buNone/>
              <a:defRPr sz="1800" b="1" i="0" kern="1200" baseline="0">
                <a:solidFill>
                  <a:schemeClr val="accent3"/>
                </a:solidFill>
                <a:latin typeface="Catamaran" pitchFamily="2" charset="77"/>
                <a:ea typeface="+mn-ea"/>
                <a:cs typeface="Catamaran" pitchFamily="2" charset="77"/>
              </a:defRPr>
            </a:lvl2pPr>
            <a:lvl3pPr marL="0" indent="0" algn="l" defTabSz="914400" rtl="0" eaLnBrk="1" latinLnBrk="0" hangingPunct="1">
              <a:lnSpc>
                <a:spcPct val="100000"/>
              </a:lnSpc>
              <a:spcBef>
                <a:spcPts val="0"/>
              </a:spcBef>
              <a:spcAft>
                <a:spcPts val="600"/>
              </a:spcAft>
              <a:buFont typeface="Arial" panose="020B0604020202020204" pitchFamily="34" charset="0"/>
              <a:buNone/>
              <a:defRPr sz="1800" b="0" i="0" kern="1200" baseline="0">
                <a:solidFill>
                  <a:srgbClr val="041E42"/>
                </a:solidFill>
                <a:latin typeface="Catamaran" pitchFamily="2" charset="77"/>
                <a:ea typeface="+mn-ea"/>
                <a:cs typeface="Catamaran" pitchFamily="2" charset="77"/>
              </a:defRPr>
            </a:lvl3pPr>
            <a:lvl4pPr marL="342000" marR="0" indent="-342000" algn="l" defTabSz="360000" rtl="0" eaLnBrk="1" fontAlgn="auto" latinLnBrk="0" hangingPunct="0">
              <a:lnSpc>
                <a:spcPct val="100000"/>
              </a:lnSpc>
              <a:spcBef>
                <a:spcPts val="0"/>
              </a:spcBef>
              <a:spcAft>
                <a:spcPts val="600"/>
              </a:spcAft>
              <a:buClr>
                <a:schemeClr val="accent3"/>
              </a:buClr>
              <a:buSzTx/>
              <a:buChar char="&gt;"/>
              <a:tabLst/>
              <a:defRPr sz="1800" b="0" i="0" kern="1200">
                <a:solidFill>
                  <a:schemeClr val="tx2"/>
                </a:solidFill>
                <a:latin typeface="Catamaran" pitchFamily="2" charset="77"/>
                <a:ea typeface="+mn-ea"/>
                <a:cs typeface="Catamaran" pitchFamily="2" charset="77"/>
              </a:defRPr>
            </a:lvl4pPr>
            <a:lvl5pPr marL="342900" indent="-342900" algn="l" defTabSz="914400" rtl="0" eaLnBrk="1" latinLnBrk="0" hangingPunct="1">
              <a:lnSpc>
                <a:spcPct val="100000"/>
              </a:lnSpc>
              <a:spcBef>
                <a:spcPts val="0"/>
              </a:spcBef>
              <a:spcAft>
                <a:spcPts val="600"/>
              </a:spcAft>
              <a:buClr>
                <a:schemeClr val="accent3"/>
              </a:buClr>
              <a:buFont typeface="+mj-lt"/>
              <a:buAutoNum type="arabicPeriod"/>
              <a:defRPr sz="1800" b="0" i="0" kern="1200" baseline="0">
                <a:solidFill>
                  <a:schemeClr val="tx2"/>
                </a:solidFill>
                <a:latin typeface="Catamaran" pitchFamily="2" charset="77"/>
                <a:ea typeface="+mn-ea"/>
                <a:cs typeface="Catamaran" pitchFamily="2" charset="77"/>
              </a:defRPr>
            </a:lvl5pPr>
            <a:lvl6pPr marL="12700" marR="0" indent="0" algn="l" defTabSz="914400" rtl="0" eaLnBrk="1" fontAlgn="auto" latinLnBrk="0" hangingPunct="1">
              <a:lnSpc>
                <a:spcPct val="90000"/>
              </a:lnSpc>
              <a:spcBef>
                <a:spcPts val="500"/>
              </a:spcBef>
              <a:spcAft>
                <a:spcPts val="0"/>
              </a:spcAft>
              <a:buClr>
                <a:schemeClr val="accent3"/>
              </a:buClr>
              <a:buSzTx/>
              <a:buFont typeface="+mj-lt"/>
              <a:buNone/>
              <a:tabLst/>
              <a:defRPr sz="1600" kern="1200">
                <a:solidFill>
                  <a:schemeClr val="tx1"/>
                </a:solidFill>
                <a:latin typeface="+mn-lt"/>
                <a:ea typeface="+mn-ea"/>
                <a:cs typeface="+mn-cs"/>
              </a:defRPr>
            </a:lvl6pPr>
            <a:lvl7pPr marL="300038" marR="0" indent="-285750" algn="l" defTabSz="914400" rtl="0" eaLnBrk="1" fontAlgn="auto" latinLnBrk="0" hangingPunct="1">
              <a:lnSpc>
                <a:spcPct val="90000"/>
              </a:lnSpc>
              <a:spcBef>
                <a:spcPts val="500"/>
              </a:spcBef>
              <a:spcAft>
                <a:spcPts val="0"/>
              </a:spcAft>
              <a:buClr>
                <a:schemeClr val="accent3"/>
              </a:buClr>
              <a:buSzTx/>
              <a:buChar char="&gt;"/>
              <a:tabLst/>
              <a:defRPr sz="1600" kern="1200">
                <a:solidFill>
                  <a:schemeClr val="tx1"/>
                </a:solidFill>
                <a:latin typeface="+mn-lt"/>
                <a:ea typeface="+mn-ea"/>
                <a:cs typeface="+mn-cs"/>
              </a:defRPr>
            </a:lvl7pPr>
            <a:lvl8pPr marL="357187" indent="-342900" algn="l" defTabSz="914400" rtl="0" eaLnBrk="1" latinLnBrk="0" hangingPunct="1">
              <a:lnSpc>
                <a:spcPct val="90000"/>
              </a:lnSpc>
              <a:spcBef>
                <a:spcPts val="500"/>
              </a:spcBef>
              <a:buClr>
                <a:schemeClr val="accent3"/>
              </a:buClr>
              <a:buFont typeface="+mj-lt"/>
              <a:buAutoNum type="arabicPeriod"/>
              <a:tabLst/>
              <a:defRPr sz="1600" kern="1200">
                <a:solidFill>
                  <a:schemeClr val="tx1"/>
                </a:solidFill>
                <a:latin typeface="+mn-lt"/>
                <a:ea typeface="+mn-ea"/>
                <a:cs typeface="+mn-cs"/>
              </a:defRPr>
            </a:lvl8pPr>
            <a:lvl9pPr marL="14288" indent="0" algn="l" defTabSz="914400" rtl="0" eaLnBrk="1" latinLnBrk="0" hangingPunct="1">
              <a:lnSpc>
                <a:spcPct val="90000"/>
              </a:lnSpc>
              <a:spcBef>
                <a:spcPts val="500"/>
              </a:spcBef>
              <a:buClr>
                <a:schemeClr val="accent3"/>
              </a:buClr>
              <a:buFont typeface="+mj-lt"/>
              <a:buNone/>
              <a:tabLst/>
              <a:defRPr sz="1400" b="0" i="0" kern="1200">
                <a:solidFill>
                  <a:schemeClr val="tx1"/>
                </a:solidFill>
                <a:latin typeface="Catamaran" pitchFamily="2" charset="77"/>
                <a:ea typeface="+mn-ea"/>
                <a:cs typeface="Catamaran" pitchFamily="2" charset="77"/>
              </a:defRPr>
            </a:lvl9pPr>
          </a:lstStyle>
          <a:p>
            <a:r>
              <a:rPr lang="en-US"/>
              <a:t> </a:t>
            </a:r>
            <a:endParaRPr lang="en-US" dirty="0"/>
          </a:p>
        </p:txBody>
      </p:sp>
      <p:sp>
        <p:nvSpPr>
          <p:cNvPr id="4" name="TextBox 3">
            <a:extLst>
              <a:ext uri="{FF2B5EF4-FFF2-40B4-BE49-F238E27FC236}">
                <a16:creationId xmlns:a16="http://schemas.microsoft.com/office/drawing/2014/main" id="{5B6556D4-77DA-BD46-A65E-1FB377853BE8}"/>
              </a:ext>
            </a:extLst>
          </p:cNvPr>
          <p:cNvSpPr txBox="1"/>
          <p:nvPr/>
        </p:nvSpPr>
        <p:spPr>
          <a:xfrm>
            <a:off x="7537938" y="6482862"/>
            <a:ext cx="0" cy="0"/>
          </a:xfrm>
          <a:prstGeom prst="rect">
            <a:avLst/>
          </a:prstGeom>
          <a:noFill/>
        </p:spPr>
        <p:txBody>
          <a:bodyPr wrap="none" rtlCol="0">
            <a:noAutofit/>
          </a:bodyPr>
          <a:lstStyle/>
          <a:p>
            <a:pPr algn="l"/>
            <a:endParaRPr lang="en-US" dirty="0">
              <a:noFill/>
            </a:endParaRPr>
          </a:p>
        </p:txBody>
      </p:sp>
      <p:sp>
        <p:nvSpPr>
          <p:cNvPr id="39" name="Content Placeholder 4">
            <a:extLst>
              <a:ext uri="{FF2B5EF4-FFF2-40B4-BE49-F238E27FC236}">
                <a16:creationId xmlns:a16="http://schemas.microsoft.com/office/drawing/2014/main" id="{3A3F876C-45EA-984F-B019-C82F3D027F86}"/>
              </a:ext>
            </a:extLst>
          </p:cNvPr>
          <p:cNvSpPr>
            <a:spLocks noGrp="1"/>
          </p:cNvSpPr>
          <p:nvPr>
            <p:ph sz="quarter" idx="30" hasCustomPrompt="1"/>
          </p:nvPr>
        </p:nvSpPr>
        <p:spPr>
          <a:xfrm>
            <a:off x="524888" y="3600450"/>
            <a:ext cx="6829200" cy="323473"/>
          </a:xfrm>
        </p:spPr>
        <p:txBody>
          <a:bodyPr/>
          <a:lstStyle>
            <a:lvl1pPr>
              <a:defRPr sz="1800" b="1">
                <a:solidFill>
                  <a:schemeClr val="accent3"/>
                </a:solidFill>
              </a:defRPr>
            </a:lvl1pPr>
            <a:lvl2pPr>
              <a:defRPr b="0">
                <a:solidFill>
                  <a:schemeClr val="tx1"/>
                </a:solidFill>
              </a:defRPr>
            </a:lvl2pPr>
            <a:lvl3pPr marL="285750" indent="-285750">
              <a:buClr>
                <a:schemeClr val="accent3"/>
              </a:buClr>
              <a:buChar char="&gt;"/>
              <a:defRPr/>
            </a:lvl3pPr>
            <a:lvl4pPr marL="342900" indent="-342900">
              <a:buFont typeface="+mj-lt"/>
              <a:buAutoNum type="arabicPeriod"/>
              <a:defRPr/>
            </a:lvl4pPr>
            <a:lvl5pPr marL="0" marR="0" indent="0" algn="l" defTabSz="914400" rtl="0" eaLnBrk="1" fontAlgn="auto" latinLnBrk="0" hangingPunct="1">
              <a:lnSpc>
                <a:spcPct val="100000"/>
              </a:lnSpc>
              <a:spcBef>
                <a:spcPts val="0"/>
              </a:spcBef>
              <a:spcAft>
                <a:spcPts val="600"/>
              </a:spcAft>
              <a:buClr>
                <a:schemeClr val="accent3"/>
              </a:buClr>
              <a:buSzTx/>
              <a:buFont typeface="+mj-lt"/>
              <a:buNone/>
              <a:tabLst/>
              <a:defRPr sz="1600"/>
            </a:lvl5pPr>
            <a:lvl6pPr marL="298450" indent="-285750">
              <a:buChar char="&gt;"/>
              <a:defRPr/>
            </a:lvl6pPr>
            <a:lvl7pPr marL="357188" indent="-342900">
              <a:buFont typeface="+mj-lt"/>
              <a:buAutoNum type="arabicPeriod"/>
              <a:defRPr/>
            </a:lvl7pPr>
            <a:lvl8pPr marL="14287" indent="0">
              <a:buNone/>
              <a:defRPr sz="1400"/>
            </a:lvl8pPr>
          </a:lstStyle>
          <a:p>
            <a:pPr lvl="0"/>
            <a:r>
              <a:rPr lang="en-GB" dirty="0"/>
              <a:t>Subheading 18pt</a:t>
            </a:r>
            <a:endParaRPr lang="en-US" dirty="0"/>
          </a:p>
        </p:txBody>
      </p:sp>
      <p:sp>
        <p:nvSpPr>
          <p:cNvPr id="38" name="Text Placeholder 27">
            <a:extLst>
              <a:ext uri="{FF2B5EF4-FFF2-40B4-BE49-F238E27FC236}">
                <a16:creationId xmlns:a16="http://schemas.microsoft.com/office/drawing/2014/main" id="{5A085518-5986-4F42-B5F1-7488FADA0DC0}"/>
              </a:ext>
            </a:extLst>
          </p:cNvPr>
          <p:cNvSpPr>
            <a:spLocks noGrp="1"/>
          </p:cNvSpPr>
          <p:nvPr>
            <p:ph idx="1" hasCustomPrompt="1"/>
          </p:nvPr>
        </p:nvSpPr>
        <p:spPr>
          <a:xfrm>
            <a:off x="524888" y="4080476"/>
            <a:ext cx="6831587" cy="1904399"/>
          </a:xfrm>
          <a:prstGeom prst="rect">
            <a:avLst/>
          </a:prstGeom>
        </p:spPr>
        <p:txBody>
          <a:bodyPr vert="horz" lIns="0" tIns="0" rIns="0" bIns="0" rtlCol="0">
            <a:noAutofit/>
          </a:bodyPr>
          <a:lstStyle>
            <a:lvl1pPr marL="342900" indent="-342900">
              <a:lnSpc>
                <a:spcPct val="100000"/>
              </a:lnSpc>
              <a:spcAft>
                <a:spcPts val="600"/>
              </a:spcAft>
              <a:buClr>
                <a:schemeClr val="bg2"/>
              </a:buClr>
              <a:buFont typeface="Catamaran Regular" pitchFamily="2" charset="77"/>
              <a:buChar char="&gt;"/>
              <a:defRPr sz="1600">
                <a:solidFill>
                  <a:schemeClr val="tx1"/>
                </a:solidFill>
              </a:defRPr>
            </a:lvl1pPr>
            <a:lvl2pPr marL="720000" indent="-356400">
              <a:lnSpc>
                <a:spcPct val="100000"/>
              </a:lnSpc>
              <a:buClr>
                <a:schemeClr val="bg2"/>
              </a:buClr>
              <a:buFont typeface="Catamaran Medium" pitchFamily="2" charset="77"/>
              <a:buChar char="&gt;"/>
              <a:defRPr sz="1400" b="0">
                <a:solidFill>
                  <a:schemeClr val="tx1"/>
                </a:solidFill>
              </a:defRPr>
            </a:lvl2pPr>
            <a:lvl3pPr marL="1080000">
              <a:lnSpc>
                <a:spcPct val="100000"/>
              </a:lnSpc>
              <a:buClr>
                <a:schemeClr val="bg2"/>
              </a:buClr>
              <a:defRPr sz="1200">
                <a:solidFill>
                  <a:schemeClr val="tx1"/>
                </a:solidFill>
              </a:defRPr>
            </a:lvl3pPr>
            <a:lvl4pPr marL="1440000" indent="-356400">
              <a:lnSpc>
                <a:spcPct val="100000"/>
              </a:lnSpc>
              <a:buClr>
                <a:schemeClr val="bg2"/>
              </a:buClr>
              <a:defRPr sz="1000">
                <a:solidFill>
                  <a:schemeClr val="tx1"/>
                </a:solidFill>
              </a:defRPr>
            </a:lvl4pPr>
            <a:lvl5pPr>
              <a:lnSpc>
                <a:spcPct val="100000"/>
              </a:lnSpc>
              <a:defRPr/>
            </a:lvl5pPr>
            <a:lvl6pPr>
              <a:lnSpc>
                <a:spcPct val="100000"/>
              </a:lnSpc>
              <a:defRPr/>
            </a:lvl6pPr>
            <a:lvl7pPr>
              <a:lnSpc>
                <a:spcPct val="100000"/>
              </a:lnSpc>
              <a:defRPr/>
            </a:lvl7pPr>
            <a:lvl8pPr>
              <a:lnSpc>
                <a:spcPct val="100000"/>
              </a:lnSpc>
              <a:defRPr/>
            </a:lvl8pPr>
            <a:lvl9pPr>
              <a:lnSpc>
                <a:spcPct val="100000"/>
              </a:lnSpc>
              <a:defRPr/>
            </a:lvl9pPr>
          </a:lstStyle>
          <a:p>
            <a:pPr lvl="0"/>
            <a:r>
              <a:rPr lang="en-GB" dirty="0"/>
              <a:t>Bullet 16pt</a:t>
            </a:r>
          </a:p>
          <a:p>
            <a:pPr lvl="1"/>
            <a:r>
              <a:rPr lang="en-US" dirty="0"/>
              <a:t>Bullet 14pt</a:t>
            </a:r>
          </a:p>
          <a:p>
            <a:pPr lvl="2"/>
            <a:r>
              <a:rPr lang="en-US" dirty="0"/>
              <a:t>Bullet 12pt</a:t>
            </a:r>
          </a:p>
          <a:p>
            <a:pPr lvl="3"/>
            <a:r>
              <a:rPr lang="en-US" dirty="0"/>
              <a:t>Bullet 10pt</a:t>
            </a:r>
          </a:p>
        </p:txBody>
      </p:sp>
      <p:pic>
        <p:nvPicPr>
          <p:cNvPr id="37" name="Picture 36" descr="A picture containing drawing, knot&#10;&#10;Description automatically generated">
            <a:extLst>
              <a:ext uri="{FF2B5EF4-FFF2-40B4-BE49-F238E27FC236}">
                <a16:creationId xmlns:a16="http://schemas.microsoft.com/office/drawing/2014/main" id="{040B8094-9A4E-5E45-B3ED-7398688A90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48670" y="873125"/>
            <a:ext cx="878400" cy="523302"/>
          </a:xfrm>
          <a:prstGeom prst="rect">
            <a:avLst/>
          </a:prstGeom>
        </p:spPr>
      </p:pic>
      <p:sp>
        <p:nvSpPr>
          <p:cNvPr id="17" name="Slide Number Placeholder 2">
            <a:extLst>
              <a:ext uri="{FF2B5EF4-FFF2-40B4-BE49-F238E27FC236}">
                <a16:creationId xmlns:a16="http://schemas.microsoft.com/office/drawing/2014/main" id="{259464A9-2605-7447-9D2E-F4EC0C132F1A}"/>
              </a:ext>
            </a:extLst>
          </p:cNvPr>
          <p:cNvSpPr>
            <a:spLocks noGrp="1"/>
          </p:cNvSpPr>
          <p:nvPr>
            <p:ph type="sldNum" sz="quarter" idx="10"/>
          </p:nvPr>
        </p:nvSpPr>
        <p:spPr>
          <a:xfrm>
            <a:off x="10254343" y="6492875"/>
            <a:ext cx="1386795" cy="161998"/>
          </a:xfrm>
        </p:spPr>
        <p:txBody>
          <a:bodyPr/>
          <a:lstStyle>
            <a:lvl1pPr>
              <a:defRPr>
                <a:solidFill>
                  <a:schemeClr val="bg1"/>
                </a:solidFill>
              </a:defRPr>
            </a:lvl1pPr>
          </a:lstStyle>
          <a:p>
            <a:fld id="{826DDBE9-9F3C-4619-BE63-5F1F6BB637C8}" type="slidenum">
              <a:rPr lang="en-GB" smtClean="0"/>
              <a:t>‹#›</a:t>
            </a:fld>
            <a:endParaRPr lang="en-GB"/>
          </a:p>
        </p:txBody>
      </p:sp>
      <p:sp>
        <p:nvSpPr>
          <p:cNvPr id="16" name="Footer Placeholder 5">
            <a:extLst>
              <a:ext uri="{FF2B5EF4-FFF2-40B4-BE49-F238E27FC236}">
                <a16:creationId xmlns:a16="http://schemas.microsoft.com/office/drawing/2014/main" id="{EE579099-0C6D-85F7-F797-BFB6A519DB7A}"/>
              </a:ext>
            </a:extLst>
          </p:cNvPr>
          <p:cNvSpPr>
            <a:spLocks noGrp="1"/>
          </p:cNvSpPr>
          <p:nvPr>
            <p:ph type="ftr" sz="quarter" idx="3"/>
          </p:nvPr>
        </p:nvSpPr>
        <p:spPr>
          <a:xfrm>
            <a:off x="524886" y="6309063"/>
            <a:ext cx="1097540" cy="539532"/>
          </a:xfrm>
          <a:prstGeom prst="rect">
            <a:avLst/>
          </a:prstGeom>
        </p:spPr>
        <p:txBody>
          <a:bodyPr vert="horz" lIns="0" tIns="0" rIns="0" bIns="0" rtlCol="0" anchor="ctr"/>
          <a:lstStyle>
            <a:lvl1pPr algn="l">
              <a:defRPr sz="800">
                <a:solidFill>
                  <a:schemeClr val="bg2"/>
                </a:solidFill>
              </a:defRPr>
            </a:lvl1pPr>
          </a:lstStyle>
          <a:p>
            <a:endParaRPr lang="en-GB"/>
          </a:p>
        </p:txBody>
      </p:sp>
    </p:spTree>
    <p:extLst>
      <p:ext uri="{BB962C8B-B14F-4D97-AF65-F5344CB8AC3E}">
        <p14:creationId xmlns:p14="http://schemas.microsoft.com/office/powerpoint/2010/main" val="236397233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pos="4634">
          <p15:clr>
            <a:srgbClr val="FBAE40"/>
          </p15:clr>
        </p15:guide>
        <p15:guide id="2" pos="5314">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Quote with Image Background">
    <p:spTree>
      <p:nvGrpSpPr>
        <p:cNvPr id="1" name=""/>
        <p:cNvGrpSpPr/>
        <p:nvPr/>
      </p:nvGrpSpPr>
      <p:grpSpPr>
        <a:xfrm>
          <a:off x="0" y="0"/>
          <a:ext cx="0" cy="0"/>
          <a:chOff x="0" y="0"/>
          <a:chExt cx="0" cy="0"/>
        </a:xfrm>
      </p:grpSpPr>
      <p:sp>
        <p:nvSpPr>
          <p:cNvPr id="5" name="Picture Placeholder 3">
            <a:extLst>
              <a:ext uri="{FF2B5EF4-FFF2-40B4-BE49-F238E27FC236}">
                <a16:creationId xmlns:a16="http://schemas.microsoft.com/office/drawing/2014/main" id="{511EC755-7DF1-3448-BE70-DD9F5AC8C33E}"/>
              </a:ext>
            </a:extLst>
          </p:cNvPr>
          <p:cNvSpPr>
            <a:spLocks noGrp="1"/>
          </p:cNvSpPr>
          <p:nvPr>
            <p:ph type="pic" sz="quarter" idx="10" hasCustomPrompt="1"/>
          </p:nvPr>
        </p:nvSpPr>
        <p:spPr>
          <a:xfrm>
            <a:off x="0" y="0"/>
            <a:ext cx="12192000" cy="6858000"/>
          </a:xfrm>
          <a:solidFill>
            <a:schemeClr val="bg1">
              <a:lumMod val="50000"/>
            </a:schemeClr>
          </a:solidFill>
        </p:spPr>
        <p:txBody>
          <a:bodyPr lIns="503999" tIns="900000" rIns="503998" bIns="503998">
            <a:norm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800">
                <a:solidFill>
                  <a:schemeClr val="bg2"/>
                </a:solidFill>
              </a:defRPr>
            </a:lvl1pPr>
          </a:lstStyle>
          <a:p>
            <a:pPr marL="0" marR="0" lvl="0" indent="0" algn="l" defTabSz="914400" rtl="0" eaLnBrk="1" fontAlgn="auto" latinLnBrk="0" hangingPunct="1">
              <a:lnSpc>
                <a:spcPct val="80000"/>
              </a:lnSpc>
              <a:spcBef>
                <a:spcPts val="0"/>
              </a:spcBef>
              <a:spcAft>
                <a:spcPts val="1200"/>
              </a:spcAft>
              <a:buClrTx/>
              <a:buSzTx/>
              <a:buFont typeface="Arial" panose="020B0604020202020204" pitchFamily="34" charset="0"/>
              <a:buNone/>
              <a:tabLst/>
              <a:defRPr/>
            </a:pPr>
            <a:r>
              <a:rPr lang="en-US" dirty="0"/>
              <a:t>Insert Picture &gt; Picture from File…</a:t>
            </a:r>
          </a:p>
        </p:txBody>
      </p:sp>
      <p:sp>
        <p:nvSpPr>
          <p:cNvPr id="10" name="Text Placeholder 6">
            <a:extLst>
              <a:ext uri="{FF2B5EF4-FFF2-40B4-BE49-F238E27FC236}">
                <a16:creationId xmlns:a16="http://schemas.microsoft.com/office/drawing/2014/main" id="{587FB9B8-07B3-E64E-BCF4-331C89155210}"/>
              </a:ext>
            </a:extLst>
          </p:cNvPr>
          <p:cNvSpPr>
            <a:spLocks noGrp="1"/>
          </p:cNvSpPr>
          <p:nvPr>
            <p:ph type="body" sz="quarter" idx="11" hasCustomPrompt="1"/>
          </p:nvPr>
        </p:nvSpPr>
        <p:spPr>
          <a:xfrm>
            <a:off x="515939" y="2781300"/>
            <a:ext cx="11120400" cy="3171991"/>
          </a:xfrm>
        </p:spPr>
        <p:txBody>
          <a:bodyPr>
            <a:normAutofit/>
          </a:bodyPr>
          <a:lstStyle>
            <a:lvl1pPr>
              <a:lnSpc>
                <a:spcPct val="100000"/>
              </a:lnSpc>
              <a:defRPr lang="en-MY" sz="2800" b="1" i="0" smtClean="0">
                <a:solidFill>
                  <a:schemeClr val="bg1"/>
                </a:solidFill>
                <a:effectLst/>
              </a:defRPr>
            </a:lvl1pPr>
          </a:lstStyle>
          <a:p>
            <a:r>
              <a:rPr lang="en-MY" b="1" dirty="0" err="1">
                <a:solidFill>
                  <a:srgbClr val="FFFFFF"/>
                </a:solidFill>
                <a:effectLst/>
                <a:latin typeface="Catamaran" pitchFamily="2" charset="77"/>
              </a:rPr>
              <a:t>Quemur</a:t>
            </a:r>
            <a:r>
              <a:rPr lang="en-MY" b="1" dirty="0">
                <a:solidFill>
                  <a:srgbClr val="FFFFFF"/>
                </a:solidFill>
                <a:effectLst/>
                <a:latin typeface="Catamaran" pitchFamily="2" charset="77"/>
              </a:rPr>
              <a:t> </a:t>
            </a:r>
            <a:r>
              <a:rPr lang="en-MY" b="1" dirty="0" err="1">
                <a:solidFill>
                  <a:srgbClr val="FFFFFF"/>
                </a:solidFill>
                <a:effectLst/>
                <a:latin typeface="Catamaran" pitchFamily="2" charset="77"/>
              </a:rPr>
              <a:t>publis</a:t>
            </a:r>
            <a:r>
              <a:rPr lang="en-MY" b="1" dirty="0">
                <a:solidFill>
                  <a:srgbClr val="FFFFFF"/>
                </a:solidFill>
                <a:effectLst/>
                <a:latin typeface="Catamaran" pitchFamily="2" charset="77"/>
              </a:rPr>
              <a:t>. </a:t>
            </a:r>
            <a:r>
              <a:rPr lang="en-MY" b="1" dirty="0" err="1">
                <a:solidFill>
                  <a:srgbClr val="FFFFFF"/>
                </a:solidFill>
                <a:effectLst/>
                <a:latin typeface="Catamaran" pitchFamily="2" charset="77"/>
              </a:rPr>
              <a:t>Muleger</a:t>
            </a:r>
            <a:r>
              <a:rPr lang="en-MY" b="1" dirty="0">
                <a:solidFill>
                  <a:srgbClr val="FFFFFF"/>
                </a:solidFill>
                <a:effectLst/>
                <a:latin typeface="Catamaran" pitchFamily="2" charset="77"/>
              </a:rPr>
              <a:t> maximus </a:t>
            </a:r>
            <a:r>
              <a:rPr lang="en-MY" b="1" dirty="0" err="1">
                <a:solidFill>
                  <a:srgbClr val="FFFFFF"/>
                </a:solidFill>
                <a:effectLst/>
                <a:latin typeface="Catamaran" pitchFamily="2" charset="77"/>
              </a:rPr>
              <a:t>oc</a:t>
            </a:r>
            <a:r>
              <a:rPr lang="en-MY" b="1" dirty="0">
                <a:solidFill>
                  <a:srgbClr val="FFFFFF"/>
                </a:solidFill>
                <a:effectLst/>
                <a:latin typeface="Catamaran" pitchFamily="2" charset="77"/>
              </a:rPr>
              <a:t>, </a:t>
            </a:r>
            <a:r>
              <a:rPr lang="en-MY" b="1" dirty="0" err="1">
                <a:solidFill>
                  <a:srgbClr val="FFFFFF"/>
                </a:solidFill>
                <a:effectLst/>
                <a:latin typeface="Catamaran" pitchFamily="2" charset="77"/>
              </a:rPr>
              <a:t>mentem</a:t>
            </a:r>
            <a:r>
              <a:rPr lang="en-MY" b="1" dirty="0">
                <a:solidFill>
                  <a:srgbClr val="FFFFFF"/>
                </a:solidFill>
                <a:effectLst/>
                <a:latin typeface="Catamaran" pitchFamily="2" charset="77"/>
              </a:rPr>
              <a:t> </a:t>
            </a:r>
            <a:r>
              <a:rPr lang="en-MY" b="1" dirty="0" err="1">
                <a:solidFill>
                  <a:srgbClr val="FFFFFF"/>
                </a:solidFill>
                <a:effectLst/>
                <a:latin typeface="Catamaran" pitchFamily="2" charset="77"/>
              </a:rPr>
              <a:t>dienderi</a:t>
            </a:r>
            <a:r>
              <a:rPr lang="en-MY" b="1" dirty="0">
                <a:solidFill>
                  <a:srgbClr val="FFFFFF"/>
                </a:solidFill>
                <a:effectLst/>
                <a:latin typeface="Catamaran" pitchFamily="2" charset="77"/>
              </a:rPr>
              <a:t>, </a:t>
            </a:r>
            <a:r>
              <a:rPr lang="en-MY" b="1" dirty="0" err="1">
                <a:solidFill>
                  <a:srgbClr val="FFFFFF"/>
                </a:solidFill>
                <a:effectLst/>
                <a:latin typeface="Catamaran" pitchFamily="2" charset="77"/>
              </a:rPr>
              <a:t>caperid</a:t>
            </a:r>
            <a:r>
              <a:rPr lang="en-MY" b="1" dirty="0">
                <a:solidFill>
                  <a:srgbClr val="FFFFFF"/>
                </a:solidFill>
                <a:effectLst/>
                <a:latin typeface="Catamaran" pitchFamily="2" charset="77"/>
              </a:rPr>
              <a:t> </a:t>
            </a:r>
            <a:r>
              <a:rPr lang="en-MY" b="1" dirty="0" err="1">
                <a:solidFill>
                  <a:srgbClr val="FFFFFF"/>
                </a:solidFill>
                <a:effectLst/>
                <a:latin typeface="Catamaran" pitchFamily="2" charset="77"/>
              </a:rPr>
              <a:t>epotam</a:t>
            </a:r>
            <a:r>
              <a:rPr lang="en-MY" b="1" dirty="0">
                <a:solidFill>
                  <a:srgbClr val="FFFFFF"/>
                </a:solidFill>
                <a:effectLst/>
                <a:latin typeface="Catamaran" pitchFamily="2" charset="77"/>
              </a:rPr>
              <a:t>. </a:t>
            </a:r>
            <a:r>
              <a:rPr lang="en-MY" b="1" dirty="0" err="1">
                <a:solidFill>
                  <a:srgbClr val="FFFFFF"/>
                </a:solidFill>
                <a:effectLst/>
                <a:latin typeface="Catamaran" pitchFamily="2" charset="77"/>
              </a:rPr>
              <a:t>Decret</a:t>
            </a:r>
            <a:r>
              <a:rPr lang="en-MY" b="1" dirty="0">
                <a:solidFill>
                  <a:srgbClr val="FFFFFF"/>
                </a:solidFill>
                <a:effectLst/>
                <a:latin typeface="Catamaran" pitchFamily="2" charset="77"/>
              </a:rPr>
              <a:t> </a:t>
            </a:r>
            <a:r>
              <a:rPr lang="en-MY" b="1" dirty="0" err="1">
                <a:solidFill>
                  <a:srgbClr val="FFFFFF"/>
                </a:solidFill>
                <a:effectLst/>
                <a:latin typeface="Catamaran" pitchFamily="2" charset="77"/>
              </a:rPr>
              <a:t>poricat</a:t>
            </a:r>
            <a:r>
              <a:rPr lang="en-MY" b="1" dirty="0">
                <a:solidFill>
                  <a:srgbClr val="FFFFFF"/>
                </a:solidFill>
                <a:effectLst/>
                <a:latin typeface="Catamaran" pitchFamily="2" charset="77"/>
              </a:rPr>
              <a:t> </a:t>
            </a:r>
            <a:r>
              <a:rPr lang="en-MY" b="1" dirty="0" err="1">
                <a:solidFill>
                  <a:srgbClr val="FFFFFF"/>
                </a:solidFill>
                <a:effectLst/>
                <a:latin typeface="Catamaran" pitchFamily="2" charset="77"/>
              </a:rPr>
              <a:t>icavocut</a:t>
            </a:r>
            <a:r>
              <a:rPr lang="en-MY" b="1" dirty="0">
                <a:solidFill>
                  <a:srgbClr val="FFFFFF"/>
                </a:solidFill>
                <a:effectLst/>
                <a:latin typeface="Catamaran" pitchFamily="2" charset="77"/>
              </a:rPr>
              <a:t> </a:t>
            </a:r>
            <a:r>
              <a:rPr lang="en-MY" b="1" dirty="0" err="1">
                <a:solidFill>
                  <a:srgbClr val="FFFFFF"/>
                </a:solidFill>
                <a:effectLst/>
                <a:latin typeface="Catamaran" pitchFamily="2" charset="77"/>
              </a:rPr>
              <a:t>plicat</a:t>
            </a:r>
            <a:r>
              <a:rPr lang="en-MY" b="1" dirty="0">
                <a:solidFill>
                  <a:srgbClr val="FFFFFF"/>
                </a:solidFill>
                <a:effectLst/>
                <a:latin typeface="Catamaran" pitchFamily="2" charset="77"/>
              </a:rPr>
              <a:t>. </a:t>
            </a:r>
            <a:r>
              <a:rPr lang="en-MY" b="1" dirty="0" err="1">
                <a:solidFill>
                  <a:srgbClr val="FFFFFF"/>
                </a:solidFill>
                <a:effectLst/>
                <a:latin typeface="Catamaran" pitchFamily="2" charset="77"/>
              </a:rPr>
              <a:t>Ortum</a:t>
            </a:r>
            <a:r>
              <a:rPr lang="en-MY" b="1" dirty="0">
                <a:solidFill>
                  <a:srgbClr val="FFFFFF"/>
                </a:solidFill>
                <a:effectLst/>
                <a:latin typeface="Catamaran" pitchFamily="2" charset="77"/>
              </a:rPr>
              <a:t> ad </a:t>
            </a:r>
            <a:r>
              <a:rPr lang="en-MY" b="1" dirty="0" err="1">
                <a:solidFill>
                  <a:srgbClr val="FFFFFF"/>
                </a:solidFill>
                <a:effectLst/>
                <a:latin typeface="Catamaran" pitchFamily="2" charset="77"/>
              </a:rPr>
              <a:t>renium</a:t>
            </a:r>
            <a:r>
              <a:rPr lang="en-MY" b="1" dirty="0">
                <a:solidFill>
                  <a:srgbClr val="FFFFFF"/>
                </a:solidFill>
                <a:effectLst/>
                <a:latin typeface="Catamaran" pitchFamily="2" charset="77"/>
              </a:rPr>
              <a:t> </a:t>
            </a:r>
            <a:r>
              <a:rPr lang="en-MY" b="1" dirty="0" err="1">
                <a:solidFill>
                  <a:srgbClr val="FFFFFF"/>
                </a:solidFill>
                <a:effectLst/>
                <a:latin typeface="Catamaran" pitchFamily="2" charset="77"/>
              </a:rPr>
              <a:t>ipseniris</a:t>
            </a:r>
            <a:r>
              <a:rPr lang="en-MY" b="1" dirty="0">
                <a:solidFill>
                  <a:srgbClr val="FFFFFF"/>
                </a:solidFill>
                <a:effectLst/>
                <a:latin typeface="Catamaran" pitchFamily="2" charset="77"/>
              </a:rPr>
              <a:t> </a:t>
            </a:r>
            <a:r>
              <a:rPr lang="en-MY" b="1" dirty="0" err="1">
                <a:solidFill>
                  <a:srgbClr val="FFFFFF"/>
                </a:solidFill>
                <a:effectLst/>
                <a:latin typeface="Catamaran" pitchFamily="2" charset="77"/>
              </a:rPr>
              <a:t>si</a:t>
            </a:r>
            <a:r>
              <a:rPr lang="en-MY" b="1" dirty="0">
                <a:solidFill>
                  <a:srgbClr val="FFFFFF"/>
                </a:solidFill>
                <a:effectLst/>
                <a:latin typeface="Catamaran" pitchFamily="2" charset="77"/>
              </a:rPr>
              <a:t> et </a:t>
            </a:r>
            <a:r>
              <a:rPr lang="en-MY" b="1" dirty="0" err="1">
                <a:solidFill>
                  <a:srgbClr val="FFFFFF"/>
                </a:solidFill>
                <a:effectLst/>
                <a:latin typeface="Catamaran" pitchFamily="2" charset="77"/>
              </a:rPr>
              <a:t>achuctus</a:t>
            </a:r>
            <a:r>
              <a:rPr lang="en-MY" b="1" dirty="0">
                <a:solidFill>
                  <a:srgbClr val="FFFFFF"/>
                </a:solidFill>
                <a:effectLst/>
                <a:latin typeface="Catamaran" pitchFamily="2" charset="77"/>
              </a:rPr>
              <a:t>.</a:t>
            </a:r>
            <a:endParaRPr lang="en-MY" dirty="0">
              <a:solidFill>
                <a:srgbClr val="FFFFFF"/>
              </a:solidFill>
              <a:effectLst/>
              <a:latin typeface="Catamaran" pitchFamily="2" charset="77"/>
            </a:endParaRPr>
          </a:p>
        </p:txBody>
      </p:sp>
      <p:sp>
        <p:nvSpPr>
          <p:cNvPr id="8" name="Footer Placeholder 7">
            <a:extLst>
              <a:ext uri="{FF2B5EF4-FFF2-40B4-BE49-F238E27FC236}">
                <a16:creationId xmlns:a16="http://schemas.microsoft.com/office/drawing/2014/main" id="{8FB09286-465D-3742-8EB6-62ABA74BF811}"/>
              </a:ext>
            </a:extLst>
          </p:cNvPr>
          <p:cNvSpPr>
            <a:spLocks noGrp="1"/>
          </p:cNvSpPr>
          <p:nvPr>
            <p:ph type="ftr" sz="quarter" idx="17"/>
          </p:nvPr>
        </p:nvSpPr>
        <p:spPr/>
        <p:txBody>
          <a:bodyPr/>
          <a:lstStyle>
            <a:lvl1pPr>
              <a:defRPr baseline="0">
                <a:solidFill>
                  <a:schemeClr val="bg1"/>
                </a:solidFill>
              </a:defRPr>
            </a:lvl1pPr>
          </a:lstStyle>
          <a:p>
            <a:endParaRPr lang="en-GB"/>
          </a:p>
        </p:txBody>
      </p:sp>
      <p:pic>
        <p:nvPicPr>
          <p:cNvPr id="9" name="Picture 8" descr="A picture containing drawing, knot&#10;&#10;Description automatically generated">
            <a:extLst>
              <a:ext uri="{FF2B5EF4-FFF2-40B4-BE49-F238E27FC236}">
                <a16:creationId xmlns:a16="http://schemas.microsoft.com/office/drawing/2014/main" id="{E47A7D52-9436-3244-A821-DF886C5123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5938" y="1668464"/>
            <a:ext cx="1193800" cy="711200"/>
          </a:xfrm>
          <a:prstGeom prst="rect">
            <a:avLst/>
          </a:prstGeom>
        </p:spPr>
      </p:pic>
      <p:sp>
        <p:nvSpPr>
          <p:cNvPr id="7" name="Slide Number Placeholder 2">
            <a:extLst>
              <a:ext uri="{FF2B5EF4-FFF2-40B4-BE49-F238E27FC236}">
                <a16:creationId xmlns:a16="http://schemas.microsoft.com/office/drawing/2014/main" id="{B9ACF458-2A78-FB4B-A354-F95E54500054}"/>
              </a:ext>
            </a:extLst>
          </p:cNvPr>
          <p:cNvSpPr>
            <a:spLocks noGrp="1"/>
          </p:cNvSpPr>
          <p:nvPr>
            <p:ph type="sldNum" sz="quarter" idx="18"/>
          </p:nvPr>
        </p:nvSpPr>
        <p:spPr>
          <a:xfrm>
            <a:off x="10254343" y="6492875"/>
            <a:ext cx="1386795" cy="161998"/>
          </a:xfrm>
        </p:spPr>
        <p:txBody>
          <a:bodyPr/>
          <a:lstStyle>
            <a:lvl1pPr>
              <a:defRPr>
                <a:solidFill>
                  <a:schemeClr val="bg1"/>
                </a:solidFill>
              </a:defRPr>
            </a:lvl1pPr>
          </a:lstStyle>
          <a:p>
            <a:fld id="{826DDBE9-9F3C-4619-BE63-5F1F6BB637C8}" type="slidenum">
              <a:rPr lang="en-GB" smtClean="0"/>
              <a:t>‹#›</a:t>
            </a:fld>
            <a:endParaRPr lang="en-GB"/>
          </a:p>
        </p:txBody>
      </p:sp>
    </p:spTree>
    <p:extLst>
      <p:ext uri="{BB962C8B-B14F-4D97-AF65-F5344CB8AC3E}">
        <p14:creationId xmlns:p14="http://schemas.microsoft.com/office/powerpoint/2010/main" val="63780225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Quote with Pink Background">
    <p:bg>
      <p:bgPr>
        <a:solidFill>
          <a:schemeClr val="bg2"/>
        </a:solidFill>
        <a:effectLst/>
      </p:bgPr>
    </p:bg>
    <p:spTree>
      <p:nvGrpSpPr>
        <p:cNvPr id="1" name=""/>
        <p:cNvGrpSpPr/>
        <p:nvPr/>
      </p:nvGrpSpPr>
      <p:grpSpPr>
        <a:xfrm>
          <a:off x="0" y="0"/>
          <a:ext cx="0" cy="0"/>
          <a:chOff x="0" y="0"/>
          <a:chExt cx="0" cy="0"/>
        </a:xfrm>
      </p:grpSpPr>
      <p:sp>
        <p:nvSpPr>
          <p:cNvPr id="10" name="Text Placeholder 6">
            <a:extLst>
              <a:ext uri="{FF2B5EF4-FFF2-40B4-BE49-F238E27FC236}">
                <a16:creationId xmlns:a16="http://schemas.microsoft.com/office/drawing/2014/main" id="{587FB9B8-07B3-E64E-BCF4-331C89155210}"/>
              </a:ext>
            </a:extLst>
          </p:cNvPr>
          <p:cNvSpPr>
            <a:spLocks noGrp="1"/>
          </p:cNvSpPr>
          <p:nvPr>
            <p:ph type="body" sz="quarter" idx="11" hasCustomPrompt="1"/>
          </p:nvPr>
        </p:nvSpPr>
        <p:spPr>
          <a:xfrm>
            <a:off x="515939" y="2781300"/>
            <a:ext cx="11120400" cy="3171991"/>
          </a:xfrm>
        </p:spPr>
        <p:txBody>
          <a:bodyPr>
            <a:normAutofit/>
          </a:bodyPr>
          <a:lstStyle>
            <a:lvl1pPr>
              <a:lnSpc>
                <a:spcPct val="100000"/>
              </a:lnSpc>
              <a:defRPr lang="en-MY" sz="2800" b="1" i="0" smtClean="0">
                <a:solidFill>
                  <a:schemeClr val="bg1"/>
                </a:solidFill>
                <a:effectLst/>
              </a:defRPr>
            </a:lvl1pPr>
          </a:lstStyle>
          <a:p>
            <a:r>
              <a:rPr lang="en-MY" b="1" dirty="0" err="1">
                <a:solidFill>
                  <a:srgbClr val="FFFFFF"/>
                </a:solidFill>
                <a:effectLst/>
                <a:latin typeface="Catamaran" pitchFamily="2" charset="77"/>
              </a:rPr>
              <a:t>Quemur</a:t>
            </a:r>
            <a:r>
              <a:rPr lang="en-MY" b="1" dirty="0">
                <a:solidFill>
                  <a:srgbClr val="FFFFFF"/>
                </a:solidFill>
                <a:effectLst/>
                <a:latin typeface="Catamaran" pitchFamily="2" charset="77"/>
              </a:rPr>
              <a:t> </a:t>
            </a:r>
            <a:r>
              <a:rPr lang="en-MY" b="1" dirty="0" err="1">
                <a:solidFill>
                  <a:srgbClr val="FFFFFF"/>
                </a:solidFill>
                <a:effectLst/>
                <a:latin typeface="Catamaran" pitchFamily="2" charset="77"/>
              </a:rPr>
              <a:t>publis</a:t>
            </a:r>
            <a:r>
              <a:rPr lang="en-MY" b="1" dirty="0">
                <a:solidFill>
                  <a:srgbClr val="FFFFFF"/>
                </a:solidFill>
                <a:effectLst/>
                <a:latin typeface="Catamaran" pitchFamily="2" charset="77"/>
              </a:rPr>
              <a:t>. </a:t>
            </a:r>
            <a:r>
              <a:rPr lang="en-MY" b="1" dirty="0" err="1">
                <a:solidFill>
                  <a:srgbClr val="FFFFFF"/>
                </a:solidFill>
                <a:effectLst/>
                <a:latin typeface="Catamaran" pitchFamily="2" charset="77"/>
              </a:rPr>
              <a:t>Muleger</a:t>
            </a:r>
            <a:r>
              <a:rPr lang="en-MY" b="1" dirty="0">
                <a:solidFill>
                  <a:srgbClr val="FFFFFF"/>
                </a:solidFill>
                <a:effectLst/>
                <a:latin typeface="Catamaran" pitchFamily="2" charset="77"/>
              </a:rPr>
              <a:t> maximus </a:t>
            </a:r>
            <a:r>
              <a:rPr lang="en-MY" b="1" dirty="0" err="1">
                <a:solidFill>
                  <a:srgbClr val="FFFFFF"/>
                </a:solidFill>
                <a:effectLst/>
                <a:latin typeface="Catamaran" pitchFamily="2" charset="77"/>
              </a:rPr>
              <a:t>oc</a:t>
            </a:r>
            <a:r>
              <a:rPr lang="en-MY" b="1" dirty="0">
                <a:solidFill>
                  <a:srgbClr val="FFFFFF"/>
                </a:solidFill>
                <a:effectLst/>
                <a:latin typeface="Catamaran" pitchFamily="2" charset="77"/>
              </a:rPr>
              <a:t>, </a:t>
            </a:r>
            <a:r>
              <a:rPr lang="en-MY" b="1" dirty="0" err="1">
                <a:solidFill>
                  <a:srgbClr val="FFFFFF"/>
                </a:solidFill>
                <a:effectLst/>
                <a:latin typeface="Catamaran" pitchFamily="2" charset="77"/>
              </a:rPr>
              <a:t>mentem</a:t>
            </a:r>
            <a:r>
              <a:rPr lang="en-MY" b="1" dirty="0">
                <a:solidFill>
                  <a:srgbClr val="FFFFFF"/>
                </a:solidFill>
                <a:effectLst/>
                <a:latin typeface="Catamaran" pitchFamily="2" charset="77"/>
              </a:rPr>
              <a:t> </a:t>
            </a:r>
            <a:r>
              <a:rPr lang="en-MY" b="1" dirty="0" err="1">
                <a:solidFill>
                  <a:srgbClr val="FFFFFF"/>
                </a:solidFill>
                <a:effectLst/>
                <a:latin typeface="Catamaran" pitchFamily="2" charset="77"/>
              </a:rPr>
              <a:t>dienderi</a:t>
            </a:r>
            <a:r>
              <a:rPr lang="en-MY" b="1" dirty="0">
                <a:solidFill>
                  <a:srgbClr val="FFFFFF"/>
                </a:solidFill>
                <a:effectLst/>
                <a:latin typeface="Catamaran" pitchFamily="2" charset="77"/>
              </a:rPr>
              <a:t>, </a:t>
            </a:r>
            <a:r>
              <a:rPr lang="en-MY" b="1" dirty="0" err="1">
                <a:solidFill>
                  <a:srgbClr val="FFFFFF"/>
                </a:solidFill>
                <a:effectLst/>
                <a:latin typeface="Catamaran" pitchFamily="2" charset="77"/>
              </a:rPr>
              <a:t>caperid</a:t>
            </a:r>
            <a:r>
              <a:rPr lang="en-MY" b="1" dirty="0">
                <a:solidFill>
                  <a:srgbClr val="FFFFFF"/>
                </a:solidFill>
                <a:effectLst/>
                <a:latin typeface="Catamaran" pitchFamily="2" charset="77"/>
              </a:rPr>
              <a:t> </a:t>
            </a:r>
            <a:r>
              <a:rPr lang="en-MY" b="1" dirty="0" err="1">
                <a:solidFill>
                  <a:srgbClr val="FFFFFF"/>
                </a:solidFill>
                <a:effectLst/>
                <a:latin typeface="Catamaran" pitchFamily="2" charset="77"/>
              </a:rPr>
              <a:t>epotam</a:t>
            </a:r>
            <a:r>
              <a:rPr lang="en-MY" b="1" dirty="0">
                <a:solidFill>
                  <a:srgbClr val="FFFFFF"/>
                </a:solidFill>
                <a:effectLst/>
                <a:latin typeface="Catamaran" pitchFamily="2" charset="77"/>
              </a:rPr>
              <a:t>. </a:t>
            </a:r>
            <a:r>
              <a:rPr lang="en-MY" b="1" dirty="0" err="1">
                <a:solidFill>
                  <a:srgbClr val="FFFFFF"/>
                </a:solidFill>
                <a:effectLst/>
                <a:latin typeface="Catamaran" pitchFamily="2" charset="77"/>
              </a:rPr>
              <a:t>Decret</a:t>
            </a:r>
            <a:r>
              <a:rPr lang="en-MY" b="1" dirty="0">
                <a:solidFill>
                  <a:srgbClr val="FFFFFF"/>
                </a:solidFill>
                <a:effectLst/>
                <a:latin typeface="Catamaran" pitchFamily="2" charset="77"/>
              </a:rPr>
              <a:t> </a:t>
            </a:r>
            <a:r>
              <a:rPr lang="en-MY" b="1" dirty="0" err="1">
                <a:solidFill>
                  <a:srgbClr val="FFFFFF"/>
                </a:solidFill>
                <a:effectLst/>
                <a:latin typeface="Catamaran" pitchFamily="2" charset="77"/>
              </a:rPr>
              <a:t>poricat</a:t>
            </a:r>
            <a:r>
              <a:rPr lang="en-MY" b="1" dirty="0">
                <a:solidFill>
                  <a:srgbClr val="FFFFFF"/>
                </a:solidFill>
                <a:effectLst/>
                <a:latin typeface="Catamaran" pitchFamily="2" charset="77"/>
              </a:rPr>
              <a:t> </a:t>
            </a:r>
            <a:r>
              <a:rPr lang="en-MY" b="1" dirty="0" err="1">
                <a:solidFill>
                  <a:srgbClr val="FFFFFF"/>
                </a:solidFill>
                <a:effectLst/>
                <a:latin typeface="Catamaran" pitchFamily="2" charset="77"/>
              </a:rPr>
              <a:t>icavocut</a:t>
            </a:r>
            <a:r>
              <a:rPr lang="en-MY" b="1" dirty="0">
                <a:solidFill>
                  <a:srgbClr val="FFFFFF"/>
                </a:solidFill>
                <a:effectLst/>
                <a:latin typeface="Catamaran" pitchFamily="2" charset="77"/>
              </a:rPr>
              <a:t> </a:t>
            </a:r>
            <a:r>
              <a:rPr lang="en-MY" b="1" dirty="0" err="1">
                <a:solidFill>
                  <a:srgbClr val="FFFFFF"/>
                </a:solidFill>
                <a:effectLst/>
                <a:latin typeface="Catamaran" pitchFamily="2" charset="77"/>
              </a:rPr>
              <a:t>plicat</a:t>
            </a:r>
            <a:r>
              <a:rPr lang="en-MY" b="1" dirty="0">
                <a:solidFill>
                  <a:srgbClr val="FFFFFF"/>
                </a:solidFill>
                <a:effectLst/>
                <a:latin typeface="Catamaran" pitchFamily="2" charset="77"/>
              </a:rPr>
              <a:t>. </a:t>
            </a:r>
            <a:r>
              <a:rPr lang="en-MY" b="1" dirty="0" err="1">
                <a:solidFill>
                  <a:srgbClr val="FFFFFF"/>
                </a:solidFill>
                <a:effectLst/>
                <a:latin typeface="Catamaran" pitchFamily="2" charset="77"/>
              </a:rPr>
              <a:t>Ortum</a:t>
            </a:r>
            <a:r>
              <a:rPr lang="en-MY" b="1" dirty="0">
                <a:solidFill>
                  <a:srgbClr val="FFFFFF"/>
                </a:solidFill>
                <a:effectLst/>
                <a:latin typeface="Catamaran" pitchFamily="2" charset="77"/>
              </a:rPr>
              <a:t> ad </a:t>
            </a:r>
            <a:r>
              <a:rPr lang="en-MY" b="1" dirty="0" err="1">
                <a:solidFill>
                  <a:srgbClr val="FFFFFF"/>
                </a:solidFill>
                <a:effectLst/>
                <a:latin typeface="Catamaran" pitchFamily="2" charset="77"/>
              </a:rPr>
              <a:t>renium</a:t>
            </a:r>
            <a:r>
              <a:rPr lang="en-MY" b="1" dirty="0">
                <a:solidFill>
                  <a:srgbClr val="FFFFFF"/>
                </a:solidFill>
                <a:effectLst/>
                <a:latin typeface="Catamaran" pitchFamily="2" charset="77"/>
              </a:rPr>
              <a:t> </a:t>
            </a:r>
            <a:r>
              <a:rPr lang="en-MY" b="1" dirty="0" err="1">
                <a:solidFill>
                  <a:srgbClr val="FFFFFF"/>
                </a:solidFill>
                <a:effectLst/>
                <a:latin typeface="Catamaran" pitchFamily="2" charset="77"/>
              </a:rPr>
              <a:t>ipseniris</a:t>
            </a:r>
            <a:r>
              <a:rPr lang="en-MY" b="1" dirty="0">
                <a:solidFill>
                  <a:srgbClr val="FFFFFF"/>
                </a:solidFill>
                <a:effectLst/>
                <a:latin typeface="Catamaran" pitchFamily="2" charset="77"/>
              </a:rPr>
              <a:t> </a:t>
            </a:r>
            <a:r>
              <a:rPr lang="en-MY" b="1" dirty="0" err="1">
                <a:solidFill>
                  <a:srgbClr val="FFFFFF"/>
                </a:solidFill>
                <a:effectLst/>
                <a:latin typeface="Catamaran" pitchFamily="2" charset="77"/>
              </a:rPr>
              <a:t>si</a:t>
            </a:r>
            <a:r>
              <a:rPr lang="en-MY" b="1" dirty="0">
                <a:solidFill>
                  <a:srgbClr val="FFFFFF"/>
                </a:solidFill>
                <a:effectLst/>
                <a:latin typeface="Catamaran" pitchFamily="2" charset="77"/>
              </a:rPr>
              <a:t> et </a:t>
            </a:r>
            <a:r>
              <a:rPr lang="en-MY" b="1" dirty="0" err="1">
                <a:solidFill>
                  <a:srgbClr val="FFFFFF"/>
                </a:solidFill>
                <a:effectLst/>
                <a:latin typeface="Catamaran" pitchFamily="2" charset="77"/>
              </a:rPr>
              <a:t>achuctus</a:t>
            </a:r>
            <a:r>
              <a:rPr lang="en-MY" b="1" dirty="0">
                <a:solidFill>
                  <a:srgbClr val="FFFFFF"/>
                </a:solidFill>
                <a:effectLst/>
                <a:latin typeface="Catamaran" pitchFamily="2" charset="77"/>
              </a:rPr>
              <a:t>.</a:t>
            </a:r>
            <a:endParaRPr lang="en-MY" dirty="0">
              <a:solidFill>
                <a:srgbClr val="FFFFFF"/>
              </a:solidFill>
              <a:effectLst/>
              <a:latin typeface="Catamaran" pitchFamily="2" charset="77"/>
            </a:endParaRPr>
          </a:p>
        </p:txBody>
      </p:sp>
      <p:pic>
        <p:nvPicPr>
          <p:cNvPr id="6" name="Picture 5" descr="A picture containing drawing, knot&#10;&#10;Description automatically generated">
            <a:extLst>
              <a:ext uri="{FF2B5EF4-FFF2-40B4-BE49-F238E27FC236}">
                <a16:creationId xmlns:a16="http://schemas.microsoft.com/office/drawing/2014/main" id="{3BAD49C3-B224-394A-B553-52221E3395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5938" y="1668464"/>
            <a:ext cx="1193800" cy="711200"/>
          </a:xfrm>
          <a:prstGeom prst="rect">
            <a:avLst/>
          </a:prstGeom>
        </p:spPr>
      </p:pic>
      <p:sp>
        <p:nvSpPr>
          <p:cNvPr id="7" name="Slide Number Placeholder 2">
            <a:extLst>
              <a:ext uri="{FF2B5EF4-FFF2-40B4-BE49-F238E27FC236}">
                <a16:creationId xmlns:a16="http://schemas.microsoft.com/office/drawing/2014/main" id="{6CB8BD91-A96B-104C-BD7C-25D6B9D6B38B}"/>
              </a:ext>
            </a:extLst>
          </p:cNvPr>
          <p:cNvSpPr>
            <a:spLocks noGrp="1"/>
          </p:cNvSpPr>
          <p:nvPr>
            <p:ph type="sldNum" sz="quarter" idx="10"/>
          </p:nvPr>
        </p:nvSpPr>
        <p:spPr>
          <a:xfrm>
            <a:off x="10254343" y="6492875"/>
            <a:ext cx="1386795" cy="161998"/>
          </a:xfrm>
        </p:spPr>
        <p:txBody>
          <a:bodyPr/>
          <a:lstStyle>
            <a:lvl1pPr>
              <a:defRPr>
                <a:solidFill>
                  <a:schemeClr val="bg1"/>
                </a:solidFill>
              </a:defRPr>
            </a:lvl1pPr>
          </a:lstStyle>
          <a:p>
            <a:fld id="{826DDBE9-9F3C-4619-BE63-5F1F6BB637C8}" type="slidenum">
              <a:rPr lang="en-GB" smtClean="0"/>
              <a:t>‹#›</a:t>
            </a:fld>
            <a:endParaRPr lang="en-GB"/>
          </a:p>
        </p:txBody>
      </p:sp>
      <p:sp>
        <p:nvSpPr>
          <p:cNvPr id="9" name="Footer Placeholder 5">
            <a:extLst>
              <a:ext uri="{FF2B5EF4-FFF2-40B4-BE49-F238E27FC236}">
                <a16:creationId xmlns:a16="http://schemas.microsoft.com/office/drawing/2014/main" id="{DADA52DF-FED8-73D0-483B-59ADAB963EDF}"/>
              </a:ext>
            </a:extLst>
          </p:cNvPr>
          <p:cNvSpPr>
            <a:spLocks noGrp="1"/>
          </p:cNvSpPr>
          <p:nvPr>
            <p:ph type="ftr" sz="quarter" idx="3"/>
          </p:nvPr>
        </p:nvSpPr>
        <p:spPr>
          <a:xfrm>
            <a:off x="524886" y="6309063"/>
            <a:ext cx="1097540" cy="539532"/>
          </a:xfrm>
          <a:prstGeom prst="rect">
            <a:avLst/>
          </a:prstGeom>
        </p:spPr>
        <p:txBody>
          <a:bodyPr vert="horz" lIns="0" tIns="0" rIns="0" bIns="0" rtlCol="0" anchor="ctr"/>
          <a:lstStyle>
            <a:lvl1pPr algn="l">
              <a:defRPr sz="800">
                <a:solidFill>
                  <a:schemeClr val="bg1"/>
                </a:solidFill>
              </a:defRPr>
            </a:lvl1pPr>
          </a:lstStyle>
          <a:p>
            <a:endParaRPr lang="en-GB"/>
          </a:p>
        </p:txBody>
      </p:sp>
    </p:spTree>
    <p:extLst>
      <p:ext uri="{BB962C8B-B14F-4D97-AF65-F5344CB8AC3E}">
        <p14:creationId xmlns:p14="http://schemas.microsoft.com/office/powerpoint/2010/main" val="35867944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Quote with Blue Background">
    <p:bg>
      <p:bgPr>
        <a:solidFill>
          <a:schemeClr val="tx2"/>
        </a:solidFill>
        <a:effectLst/>
      </p:bgPr>
    </p:bg>
    <p:spTree>
      <p:nvGrpSpPr>
        <p:cNvPr id="1" name=""/>
        <p:cNvGrpSpPr/>
        <p:nvPr/>
      </p:nvGrpSpPr>
      <p:grpSpPr>
        <a:xfrm>
          <a:off x="0" y="0"/>
          <a:ext cx="0" cy="0"/>
          <a:chOff x="0" y="0"/>
          <a:chExt cx="0" cy="0"/>
        </a:xfrm>
      </p:grpSpPr>
      <p:sp>
        <p:nvSpPr>
          <p:cNvPr id="10" name="Text Placeholder 6">
            <a:extLst>
              <a:ext uri="{FF2B5EF4-FFF2-40B4-BE49-F238E27FC236}">
                <a16:creationId xmlns:a16="http://schemas.microsoft.com/office/drawing/2014/main" id="{587FB9B8-07B3-E64E-BCF4-331C89155210}"/>
              </a:ext>
            </a:extLst>
          </p:cNvPr>
          <p:cNvSpPr>
            <a:spLocks noGrp="1"/>
          </p:cNvSpPr>
          <p:nvPr>
            <p:ph type="body" sz="quarter" idx="11" hasCustomPrompt="1"/>
          </p:nvPr>
        </p:nvSpPr>
        <p:spPr>
          <a:xfrm>
            <a:off x="515939" y="2781300"/>
            <a:ext cx="11120400" cy="3171991"/>
          </a:xfrm>
        </p:spPr>
        <p:txBody>
          <a:bodyPr>
            <a:normAutofit/>
          </a:bodyPr>
          <a:lstStyle>
            <a:lvl1pPr>
              <a:lnSpc>
                <a:spcPct val="100000"/>
              </a:lnSpc>
              <a:defRPr lang="en-MY" sz="2800" b="1" i="0" smtClean="0">
                <a:solidFill>
                  <a:schemeClr val="bg1"/>
                </a:solidFill>
                <a:effectLst/>
              </a:defRPr>
            </a:lvl1pPr>
          </a:lstStyle>
          <a:p>
            <a:r>
              <a:rPr lang="en-MY" b="1" dirty="0" err="1">
                <a:solidFill>
                  <a:srgbClr val="FFFFFF"/>
                </a:solidFill>
                <a:effectLst/>
                <a:latin typeface="Catamaran" pitchFamily="2" charset="77"/>
              </a:rPr>
              <a:t>Quemur</a:t>
            </a:r>
            <a:r>
              <a:rPr lang="en-MY" b="1" dirty="0">
                <a:solidFill>
                  <a:srgbClr val="FFFFFF"/>
                </a:solidFill>
                <a:effectLst/>
                <a:latin typeface="Catamaran" pitchFamily="2" charset="77"/>
              </a:rPr>
              <a:t> </a:t>
            </a:r>
            <a:r>
              <a:rPr lang="en-MY" b="1" dirty="0" err="1">
                <a:solidFill>
                  <a:srgbClr val="FFFFFF"/>
                </a:solidFill>
                <a:effectLst/>
                <a:latin typeface="Catamaran" pitchFamily="2" charset="77"/>
              </a:rPr>
              <a:t>publis</a:t>
            </a:r>
            <a:r>
              <a:rPr lang="en-MY" b="1" dirty="0">
                <a:solidFill>
                  <a:srgbClr val="FFFFFF"/>
                </a:solidFill>
                <a:effectLst/>
                <a:latin typeface="Catamaran" pitchFamily="2" charset="77"/>
              </a:rPr>
              <a:t>. </a:t>
            </a:r>
            <a:r>
              <a:rPr lang="en-MY" b="1" dirty="0" err="1">
                <a:solidFill>
                  <a:srgbClr val="FFFFFF"/>
                </a:solidFill>
                <a:effectLst/>
                <a:latin typeface="Catamaran" pitchFamily="2" charset="77"/>
              </a:rPr>
              <a:t>Muleger</a:t>
            </a:r>
            <a:r>
              <a:rPr lang="en-MY" b="1" dirty="0">
                <a:solidFill>
                  <a:srgbClr val="FFFFFF"/>
                </a:solidFill>
                <a:effectLst/>
                <a:latin typeface="Catamaran" pitchFamily="2" charset="77"/>
              </a:rPr>
              <a:t> maximus </a:t>
            </a:r>
            <a:r>
              <a:rPr lang="en-MY" b="1" dirty="0" err="1">
                <a:solidFill>
                  <a:srgbClr val="FFFFFF"/>
                </a:solidFill>
                <a:effectLst/>
                <a:latin typeface="Catamaran" pitchFamily="2" charset="77"/>
              </a:rPr>
              <a:t>oc</a:t>
            </a:r>
            <a:r>
              <a:rPr lang="en-MY" b="1" dirty="0">
                <a:solidFill>
                  <a:srgbClr val="FFFFFF"/>
                </a:solidFill>
                <a:effectLst/>
                <a:latin typeface="Catamaran" pitchFamily="2" charset="77"/>
              </a:rPr>
              <a:t>, </a:t>
            </a:r>
            <a:r>
              <a:rPr lang="en-MY" b="1" dirty="0" err="1">
                <a:solidFill>
                  <a:srgbClr val="FFFFFF"/>
                </a:solidFill>
                <a:effectLst/>
                <a:latin typeface="Catamaran" pitchFamily="2" charset="77"/>
              </a:rPr>
              <a:t>mentem</a:t>
            </a:r>
            <a:r>
              <a:rPr lang="en-MY" b="1" dirty="0">
                <a:solidFill>
                  <a:srgbClr val="FFFFFF"/>
                </a:solidFill>
                <a:effectLst/>
                <a:latin typeface="Catamaran" pitchFamily="2" charset="77"/>
              </a:rPr>
              <a:t> </a:t>
            </a:r>
            <a:r>
              <a:rPr lang="en-MY" b="1" dirty="0" err="1">
                <a:solidFill>
                  <a:srgbClr val="FFFFFF"/>
                </a:solidFill>
                <a:effectLst/>
                <a:latin typeface="Catamaran" pitchFamily="2" charset="77"/>
              </a:rPr>
              <a:t>dienderi</a:t>
            </a:r>
            <a:r>
              <a:rPr lang="en-MY" b="1" dirty="0">
                <a:solidFill>
                  <a:srgbClr val="FFFFFF"/>
                </a:solidFill>
                <a:effectLst/>
                <a:latin typeface="Catamaran" pitchFamily="2" charset="77"/>
              </a:rPr>
              <a:t>, </a:t>
            </a:r>
            <a:r>
              <a:rPr lang="en-MY" b="1" dirty="0" err="1">
                <a:solidFill>
                  <a:srgbClr val="FFFFFF"/>
                </a:solidFill>
                <a:effectLst/>
                <a:latin typeface="Catamaran" pitchFamily="2" charset="77"/>
              </a:rPr>
              <a:t>caperid</a:t>
            </a:r>
            <a:r>
              <a:rPr lang="en-MY" b="1" dirty="0">
                <a:solidFill>
                  <a:srgbClr val="FFFFFF"/>
                </a:solidFill>
                <a:effectLst/>
                <a:latin typeface="Catamaran" pitchFamily="2" charset="77"/>
              </a:rPr>
              <a:t> </a:t>
            </a:r>
            <a:r>
              <a:rPr lang="en-MY" b="1" dirty="0" err="1">
                <a:solidFill>
                  <a:srgbClr val="FFFFFF"/>
                </a:solidFill>
                <a:effectLst/>
                <a:latin typeface="Catamaran" pitchFamily="2" charset="77"/>
              </a:rPr>
              <a:t>epotam</a:t>
            </a:r>
            <a:r>
              <a:rPr lang="en-MY" b="1" dirty="0">
                <a:solidFill>
                  <a:srgbClr val="FFFFFF"/>
                </a:solidFill>
                <a:effectLst/>
                <a:latin typeface="Catamaran" pitchFamily="2" charset="77"/>
              </a:rPr>
              <a:t>. </a:t>
            </a:r>
            <a:r>
              <a:rPr lang="en-MY" b="1" dirty="0" err="1">
                <a:solidFill>
                  <a:srgbClr val="FFFFFF"/>
                </a:solidFill>
                <a:effectLst/>
                <a:latin typeface="Catamaran" pitchFamily="2" charset="77"/>
              </a:rPr>
              <a:t>Decret</a:t>
            </a:r>
            <a:r>
              <a:rPr lang="en-MY" b="1" dirty="0">
                <a:solidFill>
                  <a:srgbClr val="FFFFFF"/>
                </a:solidFill>
                <a:effectLst/>
                <a:latin typeface="Catamaran" pitchFamily="2" charset="77"/>
              </a:rPr>
              <a:t> </a:t>
            </a:r>
            <a:r>
              <a:rPr lang="en-MY" b="1" dirty="0" err="1">
                <a:solidFill>
                  <a:srgbClr val="FFFFFF"/>
                </a:solidFill>
                <a:effectLst/>
                <a:latin typeface="Catamaran" pitchFamily="2" charset="77"/>
              </a:rPr>
              <a:t>poricat</a:t>
            </a:r>
            <a:r>
              <a:rPr lang="en-MY" b="1" dirty="0">
                <a:solidFill>
                  <a:srgbClr val="FFFFFF"/>
                </a:solidFill>
                <a:effectLst/>
                <a:latin typeface="Catamaran" pitchFamily="2" charset="77"/>
              </a:rPr>
              <a:t> </a:t>
            </a:r>
            <a:r>
              <a:rPr lang="en-MY" b="1" dirty="0" err="1">
                <a:solidFill>
                  <a:srgbClr val="FFFFFF"/>
                </a:solidFill>
                <a:effectLst/>
                <a:latin typeface="Catamaran" pitchFamily="2" charset="77"/>
              </a:rPr>
              <a:t>icavocut</a:t>
            </a:r>
            <a:r>
              <a:rPr lang="en-MY" b="1" dirty="0">
                <a:solidFill>
                  <a:srgbClr val="FFFFFF"/>
                </a:solidFill>
                <a:effectLst/>
                <a:latin typeface="Catamaran" pitchFamily="2" charset="77"/>
              </a:rPr>
              <a:t> </a:t>
            </a:r>
            <a:r>
              <a:rPr lang="en-MY" b="1" dirty="0" err="1">
                <a:solidFill>
                  <a:srgbClr val="FFFFFF"/>
                </a:solidFill>
                <a:effectLst/>
                <a:latin typeface="Catamaran" pitchFamily="2" charset="77"/>
              </a:rPr>
              <a:t>plicat</a:t>
            </a:r>
            <a:r>
              <a:rPr lang="en-MY" b="1" dirty="0">
                <a:solidFill>
                  <a:srgbClr val="FFFFFF"/>
                </a:solidFill>
                <a:effectLst/>
                <a:latin typeface="Catamaran" pitchFamily="2" charset="77"/>
              </a:rPr>
              <a:t>. </a:t>
            </a:r>
            <a:r>
              <a:rPr lang="en-MY" b="1" dirty="0" err="1">
                <a:solidFill>
                  <a:srgbClr val="FFFFFF"/>
                </a:solidFill>
                <a:effectLst/>
                <a:latin typeface="Catamaran" pitchFamily="2" charset="77"/>
              </a:rPr>
              <a:t>Ortum</a:t>
            </a:r>
            <a:r>
              <a:rPr lang="en-MY" b="1" dirty="0">
                <a:solidFill>
                  <a:srgbClr val="FFFFFF"/>
                </a:solidFill>
                <a:effectLst/>
                <a:latin typeface="Catamaran" pitchFamily="2" charset="77"/>
              </a:rPr>
              <a:t> ad </a:t>
            </a:r>
            <a:r>
              <a:rPr lang="en-MY" b="1" dirty="0" err="1">
                <a:solidFill>
                  <a:srgbClr val="FFFFFF"/>
                </a:solidFill>
                <a:effectLst/>
                <a:latin typeface="Catamaran" pitchFamily="2" charset="77"/>
              </a:rPr>
              <a:t>renium</a:t>
            </a:r>
            <a:r>
              <a:rPr lang="en-MY" b="1" dirty="0">
                <a:solidFill>
                  <a:srgbClr val="FFFFFF"/>
                </a:solidFill>
                <a:effectLst/>
                <a:latin typeface="Catamaran" pitchFamily="2" charset="77"/>
              </a:rPr>
              <a:t> </a:t>
            </a:r>
            <a:r>
              <a:rPr lang="en-MY" b="1" dirty="0" err="1">
                <a:solidFill>
                  <a:srgbClr val="FFFFFF"/>
                </a:solidFill>
                <a:effectLst/>
                <a:latin typeface="Catamaran" pitchFamily="2" charset="77"/>
              </a:rPr>
              <a:t>ipseniris</a:t>
            </a:r>
            <a:r>
              <a:rPr lang="en-MY" b="1" dirty="0">
                <a:solidFill>
                  <a:srgbClr val="FFFFFF"/>
                </a:solidFill>
                <a:effectLst/>
                <a:latin typeface="Catamaran" pitchFamily="2" charset="77"/>
              </a:rPr>
              <a:t> </a:t>
            </a:r>
            <a:r>
              <a:rPr lang="en-MY" b="1" dirty="0" err="1">
                <a:solidFill>
                  <a:srgbClr val="FFFFFF"/>
                </a:solidFill>
                <a:effectLst/>
                <a:latin typeface="Catamaran" pitchFamily="2" charset="77"/>
              </a:rPr>
              <a:t>si</a:t>
            </a:r>
            <a:r>
              <a:rPr lang="en-MY" b="1" dirty="0">
                <a:solidFill>
                  <a:srgbClr val="FFFFFF"/>
                </a:solidFill>
                <a:effectLst/>
                <a:latin typeface="Catamaran" pitchFamily="2" charset="77"/>
              </a:rPr>
              <a:t> et </a:t>
            </a:r>
            <a:r>
              <a:rPr lang="en-MY" b="1" dirty="0" err="1">
                <a:solidFill>
                  <a:srgbClr val="FFFFFF"/>
                </a:solidFill>
                <a:effectLst/>
                <a:latin typeface="Catamaran" pitchFamily="2" charset="77"/>
              </a:rPr>
              <a:t>achuctus</a:t>
            </a:r>
            <a:r>
              <a:rPr lang="en-MY" b="1" dirty="0">
                <a:solidFill>
                  <a:srgbClr val="FFFFFF"/>
                </a:solidFill>
                <a:effectLst/>
                <a:latin typeface="Catamaran" pitchFamily="2" charset="77"/>
              </a:rPr>
              <a:t>.</a:t>
            </a:r>
            <a:endParaRPr lang="en-MY" dirty="0">
              <a:solidFill>
                <a:srgbClr val="FFFFFF"/>
              </a:solidFill>
              <a:effectLst/>
              <a:latin typeface="Catamaran" pitchFamily="2" charset="77"/>
            </a:endParaRPr>
          </a:p>
        </p:txBody>
      </p:sp>
      <p:sp>
        <p:nvSpPr>
          <p:cNvPr id="8" name="Footer Placeholder 7">
            <a:extLst>
              <a:ext uri="{FF2B5EF4-FFF2-40B4-BE49-F238E27FC236}">
                <a16:creationId xmlns:a16="http://schemas.microsoft.com/office/drawing/2014/main" id="{8FB09286-465D-3742-8EB6-62ABA74BF811}"/>
              </a:ext>
            </a:extLst>
          </p:cNvPr>
          <p:cNvSpPr>
            <a:spLocks noGrp="1"/>
          </p:cNvSpPr>
          <p:nvPr>
            <p:ph type="ftr" sz="quarter" idx="17"/>
          </p:nvPr>
        </p:nvSpPr>
        <p:spPr/>
        <p:txBody>
          <a:bodyPr/>
          <a:lstStyle>
            <a:lvl1pPr>
              <a:defRPr baseline="0">
                <a:solidFill>
                  <a:schemeClr val="bg1"/>
                </a:solidFill>
              </a:defRPr>
            </a:lvl1pPr>
          </a:lstStyle>
          <a:p>
            <a:endParaRPr lang="en-GB"/>
          </a:p>
        </p:txBody>
      </p:sp>
      <p:pic>
        <p:nvPicPr>
          <p:cNvPr id="6" name="Picture 5" descr="A picture containing drawing, knot&#10;&#10;Description automatically generated">
            <a:extLst>
              <a:ext uri="{FF2B5EF4-FFF2-40B4-BE49-F238E27FC236}">
                <a16:creationId xmlns:a16="http://schemas.microsoft.com/office/drawing/2014/main" id="{379D68C2-2E6B-3F40-89CF-FB301A3F33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5938" y="1668464"/>
            <a:ext cx="1193800" cy="711200"/>
          </a:xfrm>
          <a:prstGeom prst="rect">
            <a:avLst/>
          </a:prstGeom>
        </p:spPr>
      </p:pic>
      <p:sp>
        <p:nvSpPr>
          <p:cNvPr id="7" name="Slide Number Placeholder 2">
            <a:extLst>
              <a:ext uri="{FF2B5EF4-FFF2-40B4-BE49-F238E27FC236}">
                <a16:creationId xmlns:a16="http://schemas.microsoft.com/office/drawing/2014/main" id="{54D87799-9D43-4D4F-AA69-7655C9B02EDA}"/>
              </a:ext>
            </a:extLst>
          </p:cNvPr>
          <p:cNvSpPr>
            <a:spLocks noGrp="1"/>
          </p:cNvSpPr>
          <p:nvPr>
            <p:ph type="sldNum" sz="quarter" idx="10"/>
          </p:nvPr>
        </p:nvSpPr>
        <p:spPr>
          <a:xfrm>
            <a:off x="10254343" y="6492875"/>
            <a:ext cx="1386795" cy="161998"/>
          </a:xfrm>
        </p:spPr>
        <p:txBody>
          <a:bodyPr/>
          <a:lstStyle>
            <a:lvl1pPr>
              <a:defRPr>
                <a:solidFill>
                  <a:schemeClr val="bg1"/>
                </a:solidFill>
              </a:defRPr>
            </a:lvl1pPr>
          </a:lstStyle>
          <a:p>
            <a:fld id="{826DDBE9-9F3C-4619-BE63-5F1F6BB637C8}" type="slidenum">
              <a:rPr lang="en-GB" smtClean="0"/>
              <a:t>‹#›</a:t>
            </a:fld>
            <a:endParaRPr lang="en-GB"/>
          </a:p>
        </p:txBody>
      </p:sp>
    </p:spTree>
    <p:extLst>
      <p:ext uri="{BB962C8B-B14F-4D97-AF65-F5344CB8AC3E}">
        <p14:creationId xmlns:p14="http://schemas.microsoft.com/office/powerpoint/2010/main" val="324988383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Quote with Dark Blue Background">
    <p:bg>
      <p:bgPr>
        <a:solidFill>
          <a:srgbClr val="041E42"/>
        </a:solidFill>
        <a:effectLst/>
      </p:bgPr>
    </p:bg>
    <p:spTree>
      <p:nvGrpSpPr>
        <p:cNvPr id="1" name=""/>
        <p:cNvGrpSpPr/>
        <p:nvPr/>
      </p:nvGrpSpPr>
      <p:grpSpPr>
        <a:xfrm>
          <a:off x="0" y="0"/>
          <a:ext cx="0" cy="0"/>
          <a:chOff x="0" y="0"/>
          <a:chExt cx="0" cy="0"/>
        </a:xfrm>
      </p:grpSpPr>
      <p:pic>
        <p:nvPicPr>
          <p:cNvPr id="6" name="Picture 5" descr="A picture containing drawing, knot&#10;&#10;Description automatically generated">
            <a:extLst>
              <a:ext uri="{FF2B5EF4-FFF2-40B4-BE49-F238E27FC236}">
                <a16:creationId xmlns:a16="http://schemas.microsoft.com/office/drawing/2014/main" id="{3BFDAEA1-1C85-4B48-ADBA-831A58CF81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5938" y="1668464"/>
            <a:ext cx="1193800" cy="711200"/>
          </a:xfrm>
          <a:prstGeom prst="rect">
            <a:avLst/>
          </a:prstGeom>
        </p:spPr>
      </p:pic>
      <p:sp>
        <p:nvSpPr>
          <p:cNvPr id="10" name="Text Placeholder 6">
            <a:extLst>
              <a:ext uri="{FF2B5EF4-FFF2-40B4-BE49-F238E27FC236}">
                <a16:creationId xmlns:a16="http://schemas.microsoft.com/office/drawing/2014/main" id="{587FB9B8-07B3-E64E-BCF4-331C89155210}"/>
              </a:ext>
            </a:extLst>
          </p:cNvPr>
          <p:cNvSpPr>
            <a:spLocks noGrp="1"/>
          </p:cNvSpPr>
          <p:nvPr>
            <p:ph type="body" sz="quarter" idx="11" hasCustomPrompt="1"/>
          </p:nvPr>
        </p:nvSpPr>
        <p:spPr>
          <a:xfrm>
            <a:off x="515939" y="2781300"/>
            <a:ext cx="11120400" cy="3171991"/>
          </a:xfrm>
        </p:spPr>
        <p:txBody>
          <a:bodyPr>
            <a:normAutofit/>
          </a:bodyPr>
          <a:lstStyle>
            <a:lvl1pPr>
              <a:lnSpc>
                <a:spcPct val="100000"/>
              </a:lnSpc>
              <a:defRPr lang="en-MY" sz="2800" b="1" i="0" smtClean="0">
                <a:solidFill>
                  <a:schemeClr val="bg1"/>
                </a:solidFill>
                <a:effectLst/>
              </a:defRPr>
            </a:lvl1pPr>
          </a:lstStyle>
          <a:p>
            <a:r>
              <a:rPr lang="en-MY" b="1" dirty="0" err="1">
                <a:solidFill>
                  <a:srgbClr val="FFFFFF"/>
                </a:solidFill>
                <a:effectLst/>
                <a:latin typeface="Catamaran" pitchFamily="2" charset="77"/>
              </a:rPr>
              <a:t>Quemur</a:t>
            </a:r>
            <a:r>
              <a:rPr lang="en-MY" b="1" dirty="0">
                <a:solidFill>
                  <a:srgbClr val="FFFFFF"/>
                </a:solidFill>
                <a:effectLst/>
                <a:latin typeface="Catamaran" pitchFamily="2" charset="77"/>
              </a:rPr>
              <a:t> </a:t>
            </a:r>
            <a:r>
              <a:rPr lang="en-MY" b="1" dirty="0" err="1">
                <a:solidFill>
                  <a:srgbClr val="FFFFFF"/>
                </a:solidFill>
                <a:effectLst/>
                <a:latin typeface="Catamaran" pitchFamily="2" charset="77"/>
              </a:rPr>
              <a:t>publis</a:t>
            </a:r>
            <a:r>
              <a:rPr lang="en-MY" b="1" dirty="0">
                <a:solidFill>
                  <a:srgbClr val="FFFFFF"/>
                </a:solidFill>
                <a:effectLst/>
                <a:latin typeface="Catamaran" pitchFamily="2" charset="77"/>
              </a:rPr>
              <a:t>. </a:t>
            </a:r>
            <a:r>
              <a:rPr lang="en-MY" b="1" dirty="0" err="1">
                <a:solidFill>
                  <a:srgbClr val="FFFFFF"/>
                </a:solidFill>
                <a:effectLst/>
                <a:latin typeface="Catamaran" pitchFamily="2" charset="77"/>
              </a:rPr>
              <a:t>Muleger</a:t>
            </a:r>
            <a:r>
              <a:rPr lang="en-MY" b="1" dirty="0">
                <a:solidFill>
                  <a:srgbClr val="FFFFFF"/>
                </a:solidFill>
                <a:effectLst/>
                <a:latin typeface="Catamaran" pitchFamily="2" charset="77"/>
              </a:rPr>
              <a:t> maximus </a:t>
            </a:r>
            <a:r>
              <a:rPr lang="en-MY" b="1" dirty="0" err="1">
                <a:solidFill>
                  <a:srgbClr val="FFFFFF"/>
                </a:solidFill>
                <a:effectLst/>
                <a:latin typeface="Catamaran" pitchFamily="2" charset="77"/>
              </a:rPr>
              <a:t>oc</a:t>
            </a:r>
            <a:r>
              <a:rPr lang="en-MY" b="1" dirty="0">
                <a:solidFill>
                  <a:srgbClr val="FFFFFF"/>
                </a:solidFill>
                <a:effectLst/>
                <a:latin typeface="Catamaran" pitchFamily="2" charset="77"/>
              </a:rPr>
              <a:t>, </a:t>
            </a:r>
            <a:r>
              <a:rPr lang="en-MY" b="1" dirty="0" err="1">
                <a:solidFill>
                  <a:srgbClr val="FFFFFF"/>
                </a:solidFill>
                <a:effectLst/>
                <a:latin typeface="Catamaran" pitchFamily="2" charset="77"/>
              </a:rPr>
              <a:t>mentem</a:t>
            </a:r>
            <a:r>
              <a:rPr lang="en-MY" b="1" dirty="0">
                <a:solidFill>
                  <a:srgbClr val="FFFFFF"/>
                </a:solidFill>
                <a:effectLst/>
                <a:latin typeface="Catamaran" pitchFamily="2" charset="77"/>
              </a:rPr>
              <a:t> </a:t>
            </a:r>
            <a:r>
              <a:rPr lang="en-MY" b="1" dirty="0" err="1">
                <a:solidFill>
                  <a:srgbClr val="FFFFFF"/>
                </a:solidFill>
                <a:effectLst/>
                <a:latin typeface="Catamaran" pitchFamily="2" charset="77"/>
              </a:rPr>
              <a:t>dienderi</a:t>
            </a:r>
            <a:r>
              <a:rPr lang="en-MY" b="1" dirty="0">
                <a:solidFill>
                  <a:srgbClr val="FFFFFF"/>
                </a:solidFill>
                <a:effectLst/>
                <a:latin typeface="Catamaran" pitchFamily="2" charset="77"/>
              </a:rPr>
              <a:t>, </a:t>
            </a:r>
            <a:r>
              <a:rPr lang="en-MY" b="1" dirty="0" err="1">
                <a:solidFill>
                  <a:srgbClr val="FFFFFF"/>
                </a:solidFill>
                <a:effectLst/>
                <a:latin typeface="Catamaran" pitchFamily="2" charset="77"/>
              </a:rPr>
              <a:t>caperid</a:t>
            </a:r>
            <a:r>
              <a:rPr lang="en-MY" b="1" dirty="0">
                <a:solidFill>
                  <a:srgbClr val="FFFFFF"/>
                </a:solidFill>
                <a:effectLst/>
                <a:latin typeface="Catamaran" pitchFamily="2" charset="77"/>
              </a:rPr>
              <a:t> </a:t>
            </a:r>
            <a:r>
              <a:rPr lang="en-MY" b="1" dirty="0" err="1">
                <a:solidFill>
                  <a:srgbClr val="FFFFFF"/>
                </a:solidFill>
                <a:effectLst/>
                <a:latin typeface="Catamaran" pitchFamily="2" charset="77"/>
              </a:rPr>
              <a:t>epotam</a:t>
            </a:r>
            <a:r>
              <a:rPr lang="en-MY" b="1" dirty="0">
                <a:solidFill>
                  <a:srgbClr val="FFFFFF"/>
                </a:solidFill>
                <a:effectLst/>
                <a:latin typeface="Catamaran" pitchFamily="2" charset="77"/>
              </a:rPr>
              <a:t>. </a:t>
            </a:r>
            <a:r>
              <a:rPr lang="en-MY" b="1" dirty="0" err="1">
                <a:solidFill>
                  <a:srgbClr val="FFFFFF"/>
                </a:solidFill>
                <a:effectLst/>
                <a:latin typeface="Catamaran" pitchFamily="2" charset="77"/>
              </a:rPr>
              <a:t>Decret</a:t>
            </a:r>
            <a:r>
              <a:rPr lang="en-MY" b="1" dirty="0">
                <a:solidFill>
                  <a:srgbClr val="FFFFFF"/>
                </a:solidFill>
                <a:effectLst/>
                <a:latin typeface="Catamaran" pitchFamily="2" charset="77"/>
              </a:rPr>
              <a:t> </a:t>
            </a:r>
            <a:r>
              <a:rPr lang="en-MY" b="1" dirty="0" err="1">
                <a:solidFill>
                  <a:srgbClr val="FFFFFF"/>
                </a:solidFill>
                <a:effectLst/>
                <a:latin typeface="Catamaran" pitchFamily="2" charset="77"/>
              </a:rPr>
              <a:t>poricat</a:t>
            </a:r>
            <a:r>
              <a:rPr lang="en-MY" b="1" dirty="0">
                <a:solidFill>
                  <a:srgbClr val="FFFFFF"/>
                </a:solidFill>
                <a:effectLst/>
                <a:latin typeface="Catamaran" pitchFamily="2" charset="77"/>
              </a:rPr>
              <a:t> </a:t>
            </a:r>
            <a:r>
              <a:rPr lang="en-MY" b="1" dirty="0" err="1">
                <a:solidFill>
                  <a:srgbClr val="FFFFFF"/>
                </a:solidFill>
                <a:effectLst/>
                <a:latin typeface="Catamaran" pitchFamily="2" charset="77"/>
              </a:rPr>
              <a:t>icavocut</a:t>
            </a:r>
            <a:r>
              <a:rPr lang="en-MY" b="1" dirty="0">
                <a:solidFill>
                  <a:srgbClr val="FFFFFF"/>
                </a:solidFill>
                <a:effectLst/>
                <a:latin typeface="Catamaran" pitchFamily="2" charset="77"/>
              </a:rPr>
              <a:t> </a:t>
            </a:r>
            <a:r>
              <a:rPr lang="en-MY" b="1" dirty="0" err="1">
                <a:solidFill>
                  <a:srgbClr val="FFFFFF"/>
                </a:solidFill>
                <a:effectLst/>
                <a:latin typeface="Catamaran" pitchFamily="2" charset="77"/>
              </a:rPr>
              <a:t>plicat</a:t>
            </a:r>
            <a:r>
              <a:rPr lang="en-MY" b="1" dirty="0">
                <a:solidFill>
                  <a:srgbClr val="FFFFFF"/>
                </a:solidFill>
                <a:effectLst/>
                <a:latin typeface="Catamaran" pitchFamily="2" charset="77"/>
              </a:rPr>
              <a:t>. </a:t>
            </a:r>
            <a:r>
              <a:rPr lang="en-MY" b="1" dirty="0" err="1">
                <a:solidFill>
                  <a:srgbClr val="FFFFFF"/>
                </a:solidFill>
                <a:effectLst/>
                <a:latin typeface="Catamaran" pitchFamily="2" charset="77"/>
              </a:rPr>
              <a:t>Ortum</a:t>
            </a:r>
            <a:r>
              <a:rPr lang="en-MY" b="1" dirty="0">
                <a:solidFill>
                  <a:srgbClr val="FFFFFF"/>
                </a:solidFill>
                <a:effectLst/>
                <a:latin typeface="Catamaran" pitchFamily="2" charset="77"/>
              </a:rPr>
              <a:t> ad </a:t>
            </a:r>
            <a:r>
              <a:rPr lang="en-MY" b="1" dirty="0" err="1">
                <a:solidFill>
                  <a:srgbClr val="FFFFFF"/>
                </a:solidFill>
                <a:effectLst/>
                <a:latin typeface="Catamaran" pitchFamily="2" charset="77"/>
              </a:rPr>
              <a:t>renium</a:t>
            </a:r>
            <a:r>
              <a:rPr lang="en-MY" b="1" dirty="0">
                <a:solidFill>
                  <a:srgbClr val="FFFFFF"/>
                </a:solidFill>
                <a:effectLst/>
                <a:latin typeface="Catamaran" pitchFamily="2" charset="77"/>
              </a:rPr>
              <a:t> </a:t>
            </a:r>
            <a:r>
              <a:rPr lang="en-MY" b="1" dirty="0" err="1">
                <a:solidFill>
                  <a:srgbClr val="FFFFFF"/>
                </a:solidFill>
                <a:effectLst/>
                <a:latin typeface="Catamaran" pitchFamily="2" charset="77"/>
              </a:rPr>
              <a:t>ipseniris</a:t>
            </a:r>
            <a:r>
              <a:rPr lang="en-MY" b="1" dirty="0">
                <a:solidFill>
                  <a:srgbClr val="FFFFFF"/>
                </a:solidFill>
                <a:effectLst/>
                <a:latin typeface="Catamaran" pitchFamily="2" charset="77"/>
              </a:rPr>
              <a:t> </a:t>
            </a:r>
            <a:r>
              <a:rPr lang="en-MY" b="1" dirty="0" err="1">
                <a:solidFill>
                  <a:srgbClr val="FFFFFF"/>
                </a:solidFill>
                <a:effectLst/>
                <a:latin typeface="Catamaran" pitchFamily="2" charset="77"/>
              </a:rPr>
              <a:t>si</a:t>
            </a:r>
            <a:r>
              <a:rPr lang="en-MY" b="1" dirty="0">
                <a:solidFill>
                  <a:srgbClr val="FFFFFF"/>
                </a:solidFill>
                <a:effectLst/>
                <a:latin typeface="Catamaran" pitchFamily="2" charset="77"/>
              </a:rPr>
              <a:t> et </a:t>
            </a:r>
            <a:r>
              <a:rPr lang="en-MY" b="1" dirty="0" err="1">
                <a:solidFill>
                  <a:srgbClr val="FFFFFF"/>
                </a:solidFill>
                <a:effectLst/>
                <a:latin typeface="Catamaran" pitchFamily="2" charset="77"/>
              </a:rPr>
              <a:t>achuctus</a:t>
            </a:r>
            <a:r>
              <a:rPr lang="en-MY" b="1" dirty="0">
                <a:solidFill>
                  <a:srgbClr val="FFFFFF"/>
                </a:solidFill>
                <a:effectLst/>
                <a:latin typeface="Catamaran" pitchFamily="2" charset="77"/>
              </a:rPr>
              <a:t>.</a:t>
            </a:r>
            <a:endParaRPr lang="en-MY" dirty="0">
              <a:solidFill>
                <a:srgbClr val="FFFFFF"/>
              </a:solidFill>
              <a:effectLst/>
              <a:latin typeface="Catamaran" pitchFamily="2" charset="77"/>
            </a:endParaRPr>
          </a:p>
        </p:txBody>
      </p:sp>
      <p:sp>
        <p:nvSpPr>
          <p:cNvPr id="8" name="Footer Placeholder 7">
            <a:extLst>
              <a:ext uri="{FF2B5EF4-FFF2-40B4-BE49-F238E27FC236}">
                <a16:creationId xmlns:a16="http://schemas.microsoft.com/office/drawing/2014/main" id="{8FB09286-465D-3742-8EB6-62ABA74BF811}"/>
              </a:ext>
            </a:extLst>
          </p:cNvPr>
          <p:cNvSpPr>
            <a:spLocks noGrp="1"/>
          </p:cNvSpPr>
          <p:nvPr>
            <p:ph type="ftr" sz="quarter" idx="17"/>
          </p:nvPr>
        </p:nvSpPr>
        <p:spPr/>
        <p:txBody>
          <a:bodyPr/>
          <a:lstStyle>
            <a:lvl1pPr>
              <a:defRPr baseline="0">
                <a:solidFill>
                  <a:schemeClr val="bg1"/>
                </a:solidFill>
              </a:defRPr>
            </a:lvl1pPr>
          </a:lstStyle>
          <a:p>
            <a:endParaRPr lang="en-GB"/>
          </a:p>
        </p:txBody>
      </p:sp>
      <p:sp>
        <p:nvSpPr>
          <p:cNvPr id="7" name="Slide Number Placeholder 2">
            <a:extLst>
              <a:ext uri="{FF2B5EF4-FFF2-40B4-BE49-F238E27FC236}">
                <a16:creationId xmlns:a16="http://schemas.microsoft.com/office/drawing/2014/main" id="{666985AD-82E7-E448-A2EB-5E2F266AA74F}"/>
              </a:ext>
            </a:extLst>
          </p:cNvPr>
          <p:cNvSpPr>
            <a:spLocks noGrp="1"/>
          </p:cNvSpPr>
          <p:nvPr>
            <p:ph type="sldNum" sz="quarter" idx="10"/>
          </p:nvPr>
        </p:nvSpPr>
        <p:spPr>
          <a:xfrm>
            <a:off x="10254343" y="6492875"/>
            <a:ext cx="1386795" cy="161998"/>
          </a:xfrm>
        </p:spPr>
        <p:txBody>
          <a:bodyPr/>
          <a:lstStyle>
            <a:lvl1pPr>
              <a:defRPr>
                <a:solidFill>
                  <a:schemeClr val="bg1"/>
                </a:solidFill>
              </a:defRPr>
            </a:lvl1pPr>
          </a:lstStyle>
          <a:p>
            <a:fld id="{826DDBE9-9F3C-4619-BE63-5F1F6BB637C8}" type="slidenum">
              <a:rPr lang="en-GB" smtClean="0"/>
              <a:t>‹#›</a:t>
            </a:fld>
            <a:endParaRPr lang="en-GB"/>
          </a:p>
        </p:txBody>
      </p:sp>
    </p:spTree>
    <p:extLst>
      <p:ext uri="{BB962C8B-B14F-4D97-AF65-F5344CB8AC3E}">
        <p14:creationId xmlns:p14="http://schemas.microsoft.com/office/powerpoint/2010/main" val="370516073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ext and Icon/Logo - Layout 1">
    <p:spTree>
      <p:nvGrpSpPr>
        <p:cNvPr id="1" name=""/>
        <p:cNvGrpSpPr/>
        <p:nvPr/>
      </p:nvGrpSpPr>
      <p:grpSpPr>
        <a:xfrm>
          <a:off x="0" y="0"/>
          <a:ext cx="0" cy="0"/>
          <a:chOff x="0" y="0"/>
          <a:chExt cx="0" cy="0"/>
        </a:xfrm>
      </p:grpSpPr>
      <p:sp>
        <p:nvSpPr>
          <p:cNvPr id="44" name="Text Placeholder 27">
            <a:extLst>
              <a:ext uri="{FF2B5EF4-FFF2-40B4-BE49-F238E27FC236}">
                <a16:creationId xmlns:a16="http://schemas.microsoft.com/office/drawing/2014/main" id="{A818DBC8-DBB0-3040-AA2C-4693B5BE998E}"/>
              </a:ext>
            </a:extLst>
          </p:cNvPr>
          <p:cNvSpPr>
            <a:spLocks noGrp="1"/>
          </p:cNvSpPr>
          <p:nvPr>
            <p:ph idx="1" hasCustomPrompt="1"/>
          </p:nvPr>
        </p:nvSpPr>
        <p:spPr>
          <a:xfrm>
            <a:off x="524888" y="2184024"/>
            <a:ext cx="6831587" cy="3800852"/>
          </a:xfrm>
          <a:prstGeom prst="rect">
            <a:avLst/>
          </a:prstGeom>
        </p:spPr>
        <p:txBody>
          <a:bodyPr vert="horz" lIns="0" tIns="0" rIns="0" bIns="0" rtlCol="0">
            <a:noAutofit/>
          </a:bodyPr>
          <a:lstStyle>
            <a:lvl1pPr marL="342900" indent="-342900">
              <a:lnSpc>
                <a:spcPct val="100000"/>
              </a:lnSpc>
              <a:spcAft>
                <a:spcPts val="600"/>
              </a:spcAft>
              <a:buClr>
                <a:schemeClr val="bg2"/>
              </a:buClr>
              <a:buFont typeface="Catamaran Regular" pitchFamily="2" charset="77"/>
              <a:buChar char="&gt;"/>
              <a:defRPr sz="1600" b="0">
                <a:solidFill>
                  <a:schemeClr val="tx1"/>
                </a:solidFill>
              </a:defRPr>
            </a:lvl1pPr>
            <a:lvl2pPr marL="720000" indent="-356400">
              <a:lnSpc>
                <a:spcPct val="100000"/>
              </a:lnSpc>
              <a:buClr>
                <a:schemeClr val="bg2"/>
              </a:buClr>
              <a:buFont typeface="Catamaran Medium" pitchFamily="2" charset="77"/>
              <a:buChar char="&gt;"/>
              <a:defRPr sz="1400" b="0">
                <a:solidFill>
                  <a:schemeClr val="tx1"/>
                </a:solidFill>
              </a:defRPr>
            </a:lvl2pPr>
            <a:lvl3pPr marL="1080000">
              <a:lnSpc>
                <a:spcPct val="100000"/>
              </a:lnSpc>
              <a:buClr>
                <a:schemeClr val="bg2"/>
              </a:buClr>
              <a:defRPr sz="1200">
                <a:solidFill>
                  <a:schemeClr val="tx1"/>
                </a:solidFill>
              </a:defRPr>
            </a:lvl3pPr>
            <a:lvl4pPr marL="1440000" indent="-356400">
              <a:lnSpc>
                <a:spcPct val="100000"/>
              </a:lnSpc>
              <a:buClr>
                <a:schemeClr val="bg2"/>
              </a:buClr>
              <a:defRPr sz="1000">
                <a:solidFill>
                  <a:schemeClr val="tx1"/>
                </a:solidFill>
              </a:defRPr>
            </a:lvl4pPr>
            <a:lvl5pPr>
              <a:lnSpc>
                <a:spcPct val="100000"/>
              </a:lnSpc>
              <a:defRPr/>
            </a:lvl5pPr>
            <a:lvl6pPr>
              <a:lnSpc>
                <a:spcPct val="100000"/>
              </a:lnSpc>
              <a:defRPr/>
            </a:lvl6pPr>
            <a:lvl7pPr>
              <a:lnSpc>
                <a:spcPct val="100000"/>
              </a:lnSpc>
              <a:defRPr/>
            </a:lvl7pPr>
            <a:lvl8pPr>
              <a:lnSpc>
                <a:spcPct val="100000"/>
              </a:lnSpc>
              <a:defRPr/>
            </a:lvl8pPr>
            <a:lvl9pPr>
              <a:lnSpc>
                <a:spcPct val="100000"/>
              </a:lnSpc>
              <a:defRPr/>
            </a:lvl9pPr>
          </a:lstStyle>
          <a:p>
            <a:pPr lvl="0"/>
            <a:r>
              <a:rPr lang="en-GB" dirty="0"/>
              <a:t>Bullet 16pt</a:t>
            </a:r>
          </a:p>
          <a:p>
            <a:pPr lvl="1"/>
            <a:r>
              <a:rPr lang="en-US" dirty="0"/>
              <a:t>Bullet 14pt</a:t>
            </a:r>
          </a:p>
          <a:p>
            <a:pPr lvl="2"/>
            <a:r>
              <a:rPr lang="en-US" dirty="0"/>
              <a:t>Bullet 12pt</a:t>
            </a:r>
          </a:p>
          <a:p>
            <a:pPr lvl="3"/>
            <a:r>
              <a:rPr lang="en-US" dirty="0"/>
              <a:t>Bullet 10pt</a:t>
            </a:r>
          </a:p>
        </p:txBody>
      </p:sp>
      <p:sp>
        <p:nvSpPr>
          <p:cNvPr id="2" name="Title 1">
            <a:extLst>
              <a:ext uri="{FF2B5EF4-FFF2-40B4-BE49-F238E27FC236}">
                <a16:creationId xmlns:a16="http://schemas.microsoft.com/office/drawing/2014/main" id="{70F9B0B5-50C1-E144-963E-FA8F119204F3}"/>
              </a:ext>
            </a:extLst>
          </p:cNvPr>
          <p:cNvSpPr>
            <a:spLocks noGrp="1"/>
          </p:cNvSpPr>
          <p:nvPr>
            <p:ph type="title" hasCustomPrompt="1"/>
          </p:nvPr>
        </p:nvSpPr>
        <p:spPr>
          <a:xfrm>
            <a:off x="524888" y="882000"/>
            <a:ext cx="6831588" cy="946253"/>
          </a:xfrm>
          <a:prstGeom prst="rect">
            <a:avLst/>
          </a:prstGeom>
        </p:spPr>
        <p:txBody>
          <a:bodyPr/>
          <a:lstStyle/>
          <a:p>
            <a:r>
              <a:rPr lang="en-GB" dirty="0"/>
              <a:t>HEADING 32PT ODIS MI,</a:t>
            </a:r>
            <a:br>
              <a:rPr lang="en-GB" dirty="0"/>
            </a:br>
            <a:r>
              <a:rPr lang="en-GB" dirty="0"/>
              <a:t>REHENT EST, TE NUM ATENTES</a:t>
            </a:r>
            <a:endParaRPr lang="en-US" dirty="0"/>
          </a:p>
        </p:txBody>
      </p:sp>
      <p:sp>
        <p:nvSpPr>
          <p:cNvPr id="3" name="Slide Number Placeholder 2">
            <a:extLst>
              <a:ext uri="{FF2B5EF4-FFF2-40B4-BE49-F238E27FC236}">
                <a16:creationId xmlns:a16="http://schemas.microsoft.com/office/drawing/2014/main" id="{A1FB5652-EF01-9941-BDD4-8968981CBDA7}"/>
              </a:ext>
            </a:extLst>
          </p:cNvPr>
          <p:cNvSpPr>
            <a:spLocks noGrp="1"/>
          </p:cNvSpPr>
          <p:nvPr>
            <p:ph type="sldNum" sz="quarter" idx="10"/>
          </p:nvPr>
        </p:nvSpPr>
        <p:spPr>
          <a:xfrm>
            <a:off x="10254343" y="6494400"/>
            <a:ext cx="1386795" cy="161998"/>
          </a:xfrm>
          <a:prstGeom prst="rect">
            <a:avLst/>
          </a:prstGeom>
        </p:spPr>
        <p:txBody>
          <a:bodyPr/>
          <a:lstStyle>
            <a:lvl1pPr>
              <a:defRPr>
                <a:solidFill>
                  <a:schemeClr val="bg2"/>
                </a:solidFill>
              </a:defRPr>
            </a:lvl1pPr>
          </a:lstStyle>
          <a:p>
            <a:fld id="{826DDBE9-9F3C-4619-BE63-5F1F6BB637C8}" type="slidenum">
              <a:rPr lang="en-GB" smtClean="0"/>
              <a:t>‹#›</a:t>
            </a:fld>
            <a:endParaRPr lang="en-GB"/>
          </a:p>
        </p:txBody>
      </p:sp>
      <p:sp>
        <p:nvSpPr>
          <p:cNvPr id="8" name="Picture Placeholder 7">
            <a:extLst>
              <a:ext uri="{FF2B5EF4-FFF2-40B4-BE49-F238E27FC236}">
                <a16:creationId xmlns:a16="http://schemas.microsoft.com/office/drawing/2014/main" id="{ABFF7A31-3A2C-C44F-BA87-7AE30328017D}"/>
              </a:ext>
            </a:extLst>
          </p:cNvPr>
          <p:cNvSpPr>
            <a:spLocks noGrp="1" noChangeAspect="1"/>
          </p:cNvSpPr>
          <p:nvPr>
            <p:ph type="pic" sz="quarter" idx="27" hasCustomPrompt="1"/>
          </p:nvPr>
        </p:nvSpPr>
        <p:spPr>
          <a:xfrm>
            <a:off x="8964600" y="1644566"/>
            <a:ext cx="2160000" cy="2160000"/>
          </a:xfrm>
        </p:spPr>
        <p:txBody>
          <a:bodyPr/>
          <a:lstStyle>
            <a:lvl1pPr marL="0" marR="0" indent="0" algn="l" defTabSz="914400" rtl="0" eaLnBrk="1" fontAlgn="auto" latinLnBrk="0" hangingPunct="1">
              <a:lnSpc>
                <a:spcPct val="100000"/>
              </a:lnSpc>
              <a:spcBef>
                <a:spcPts val="0"/>
              </a:spcBef>
              <a:spcAft>
                <a:spcPts val="1200"/>
              </a:spcAft>
              <a:buClrTx/>
              <a:buSzTx/>
              <a:buFont typeface="Arial" panose="020B0604020202020204" pitchFamily="34" charset="0"/>
              <a:buNone/>
              <a:tabLst/>
              <a:defRPr/>
            </a:lvl1pPr>
          </a:lstStyle>
          <a:p>
            <a:pPr marL="0" marR="0" lvl="0" indent="0" algn="l" defTabSz="914400" rtl="0" eaLnBrk="1" fontAlgn="auto" latinLnBrk="0" hangingPunct="1">
              <a:lnSpc>
                <a:spcPct val="100000"/>
              </a:lnSpc>
              <a:spcBef>
                <a:spcPts val="0"/>
              </a:spcBef>
              <a:spcAft>
                <a:spcPts val="1200"/>
              </a:spcAft>
              <a:buClrTx/>
              <a:buSzTx/>
              <a:buFont typeface="Arial" panose="020B0604020202020204" pitchFamily="34" charset="0"/>
              <a:buNone/>
              <a:tabLst/>
              <a:defRPr/>
            </a:pPr>
            <a:r>
              <a:rPr lang="en-US" dirty="0"/>
              <a:t>Insert Picture &gt; Picture from File…</a:t>
            </a:r>
          </a:p>
        </p:txBody>
      </p:sp>
      <p:sp>
        <p:nvSpPr>
          <p:cNvPr id="34" name="TextBox 33">
            <a:extLst>
              <a:ext uri="{FF2B5EF4-FFF2-40B4-BE49-F238E27FC236}">
                <a16:creationId xmlns:a16="http://schemas.microsoft.com/office/drawing/2014/main" id="{076C2FEB-7B29-3040-8A7A-9CF2523CEF7F}"/>
              </a:ext>
            </a:extLst>
          </p:cNvPr>
          <p:cNvSpPr txBox="1"/>
          <p:nvPr/>
        </p:nvSpPr>
        <p:spPr>
          <a:xfrm>
            <a:off x="-1" y="7012426"/>
            <a:ext cx="8730343" cy="333633"/>
          </a:xfrm>
          <a:prstGeom prst="rect">
            <a:avLst/>
          </a:prstGeom>
          <a:noFill/>
        </p:spPr>
        <p:txBody>
          <a:bodyPr wrap="square" lIns="0" tIns="0" rIns="0" bIns="0" rtlCol="0">
            <a:noAutofit/>
          </a:bodyPr>
          <a:lstStyle/>
          <a:p>
            <a:r>
              <a:rPr lang="en-US" sz="1200" dirty="0"/>
              <a:t>The Icon or logo on this page must be in </a:t>
            </a:r>
            <a:r>
              <a:rPr lang="en-US" sz="1200" b="1" dirty="0"/>
              <a:t>colour. Logos must be in original colour. </a:t>
            </a:r>
            <a:r>
              <a:rPr lang="en-MY" sz="1200" dirty="0"/>
              <a:t>Do not use a white icon on a white background.</a:t>
            </a:r>
            <a:br>
              <a:rPr lang="en-MY" sz="1200" dirty="0"/>
            </a:br>
            <a:r>
              <a:rPr lang="en-MY" sz="1200" dirty="0"/>
              <a:t>To change icon colour; first select the icon &gt; in “Home” tab select “Shape Outline” &gt; select colour.</a:t>
            </a:r>
            <a:endParaRPr lang="en-US" sz="1200" dirty="0"/>
          </a:p>
        </p:txBody>
      </p:sp>
      <p:sp>
        <p:nvSpPr>
          <p:cNvPr id="9" name="Footer Placeholder 5">
            <a:extLst>
              <a:ext uri="{FF2B5EF4-FFF2-40B4-BE49-F238E27FC236}">
                <a16:creationId xmlns:a16="http://schemas.microsoft.com/office/drawing/2014/main" id="{FD48736A-AFD2-5A64-E712-C994BEE4125C}"/>
              </a:ext>
            </a:extLst>
          </p:cNvPr>
          <p:cNvSpPr>
            <a:spLocks noGrp="1"/>
          </p:cNvSpPr>
          <p:nvPr>
            <p:ph type="ftr" sz="quarter" idx="3"/>
          </p:nvPr>
        </p:nvSpPr>
        <p:spPr>
          <a:xfrm>
            <a:off x="524886" y="6309063"/>
            <a:ext cx="1097540" cy="539532"/>
          </a:xfrm>
          <a:prstGeom prst="rect">
            <a:avLst/>
          </a:prstGeom>
        </p:spPr>
        <p:txBody>
          <a:bodyPr vert="horz" lIns="0" tIns="0" rIns="0" bIns="0" rtlCol="0" anchor="ctr"/>
          <a:lstStyle>
            <a:lvl1pPr algn="l">
              <a:defRPr sz="800">
                <a:solidFill>
                  <a:schemeClr val="bg2"/>
                </a:solidFill>
              </a:defRPr>
            </a:lvl1pPr>
          </a:lstStyle>
          <a:p>
            <a:endParaRPr lang="en-GB"/>
          </a:p>
        </p:txBody>
      </p:sp>
    </p:spTree>
    <p:extLst>
      <p:ext uri="{BB962C8B-B14F-4D97-AF65-F5344CB8AC3E}">
        <p14:creationId xmlns:p14="http://schemas.microsoft.com/office/powerpoint/2010/main" val="275082109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pos="4634">
          <p15:clr>
            <a:srgbClr val="FBAE40"/>
          </p15:clr>
        </p15:guide>
        <p15:guide id="2" pos="5314">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Divider Option 2">
    <p:bg>
      <p:bgPr>
        <a:solidFill>
          <a:schemeClr val="accent1"/>
        </a:solidFill>
        <a:effectLst/>
      </p:bgPr>
    </p:bg>
    <p:spTree>
      <p:nvGrpSpPr>
        <p:cNvPr id="1" name=""/>
        <p:cNvGrpSpPr/>
        <p:nvPr/>
      </p:nvGrpSpPr>
      <p:grpSpPr>
        <a:xfrm>
          <a:off x="0" y="0"/>
          <a:ext cx="0" cy="0"/>
          <a:chOff x="0" y="0"/>
          <a:chExt cx="0" cy="0"/>
        </a:xfrm>
      </p:grpSpPr>
      <p:sp>
        <p:nvSpPr>
          <p:cNvPr id="8" name="Title 12">
            <a:extLst>
              <a:ext uri="{FF2B5EF4-FFF2-40B4-BE49-F238E27FC236}">
                <a16:creationId xmlns:a16="http://schemas.microsoft.com/office/drawing/2014/main" id="{0A9F1602-B9C2-2C40-9928-1022A94D3264}"/>
              </a:ext>
            </a:extLst>
          </p:cNvPr>
          <p:cNvSpPr>
            <a:spLocks noGrp="1"/>
          </p:cNvSpPr>
          <p:nvPr>
            <p:ph type="title" hasCustomPrompt="1"/>
          </p:nvPr>
        </p:nvSpPr>
        <p:spPr>
          <a:xfrm>
            <a:off x="528711" y="2200608"/>
            <a:ext cx="7367514" cy="1228392"/>
          </a:xfrm>
          <a:prstGeom prst="rect">
            <a:avLst/>
          </a:prstGeom>
        </p:spPr>
        <p:txBody>
          <a:bodyPr anchor="t"/>
          <a:lstStyle>
            <a:lvl1pPr>
              <a:defRPr sz="4500">
                <a:solidFill>
                  <a:schemeClr val="bg1"/>
                </a:solidFill>
              </a:defRPr>
            </a:lvl1pPr>
          </a:lstStyle>
          <a:p>
            <a:r>
              <a:rPr lang="en-GB" dirty="0"/>
              <a:t>Click to EDIT SECTION HEADING title style</a:t>
            </a:r>
            <a:endParaRPr lang="en-US" dirty="0"/>
          </a:p>
        </p:txBody>
      </p:sp>
      <p:sp>
        <p:nvSpPr>
          <p:cNvPr id="10" name="Table Placeholder 5">
            <a:extLst>
              <a:ext uri="{FF2B5EF4-FFF2-40B4-BE49-F238E27FC236}">
                <a16:creationId xmlns:a16="http://schemas.microsoft.com/office/drawing/2014/main" id="{F4E935C0-FA02-6D4F-9FD2-A6B9728E9632}"/>
              </a:ext>
            </a:extLst>
          </p:cNvPr>
          <p:cNvSpPr txBox="1">
            <a:spLocks/>
          </p:cNvSpPr>
          <p:nvPr/>
        </p:nvSpPr>
        <p:spPr>
          <a:xfrm flipV="1">
            <a:off x="515938" y="6311900"/>
            <a:ext cx="11126786" cy="14400"/>
          </a:xfrm>
          <a:prstGeom prst="rect">
            <a:avLst/>
          </a:prstGeom>
          <a:solidFill>
            <a:srgbClr val="C8C8C8"/>
          </a:solidFill>
        </p:spPr>
        <p:txBody>
          <a:bodyPr/>
          <a:lstStyle>
            <a:lvl1pPr marL="0" indent="0" algn="l" defTabSz="914400" rtl="0" eaLnBrk="1" latinLnBrk="0" hangingPunct="1">
              <a:lnSpc>
                <a:spcPct val="80000"/>
              </a:lnSpc>
              <a:spcBef>
                <a:spcPts val="0"/>
              </a:spcBef>
              <a:spcAft>
                <a:spcPts val="1200"/>
              </a:spcAft>
              <a:buFont typeface="Arial" panose="020B0604020202020204" pitchFamily="34" charset="0"/>
              <a:buNone/>
              <a:defRPr sz="2200" b="0" i="0" kern="1200" baseline="0">
                <a:solidFill>
                  <a:schemeClr val="tx2"/>
                </a:solidFill>
                <a:latin typeface="Catamaran" pitchFamily="2" charset="77"/>
                <a:ea typeface="+mn-ea"/>
                <a:cs typeface="Catamaran" pitchFamily="2" charset="77"/>
              </a:defRPr>
            </a:lvl1pPr>
            <a:lvl2pPr marL="0" indent="0" algn="l" defTabSz="914400" rtl="0" eaLnBrk="1" latinLnBrk="0" hangingPunct="1">
              <a:lnSpc>
                <a:spcPct val="100000"/>
              </a:lnSpc>
              <a:spcBef>
                <a:spcPts val="0"/>
              </a:spcBef>
              <a:spcAft>
                <a:spcPts val="600"/>
              </a:spcAft>
              <a:buFont typeface="Arial" panose="020B0604020202020204" pitchFamily="34" charset="0"/>
              <a:buNone/>
              <a:defRPr sz="1800" b="1" i="0" kern="1200" baseline="0">
                <a:solidFill>
                  <a:schemeClr val="accent3"/>
                </a:solidFill>
                <a:latin typeface="Catamaran" pitchFamily="2" charset="77"/>
                <a:ea typeface="+mn-ea"/>
                <a:cs typeface="Catamaran" pitchFamily="2" charset="77"/>
              </a:defRPr>
            </a:lvl2pPr>
            <a:lvl3pPr marL="0" indent="0" algn="l" defTabSz="914400" rtl="0" eaLnBrk="1" latinLnBrk="0" hangingPunct="1">
              <a:lnSpc>
                <a:spcPct val="100000"/>
              </a:lnSpc>
              <a:spcBef>
                <a:spcPts val="0"/>
              </a:spcBef>
              <a:spcAft>
                <a:spcPts val="600"/>
              </a:spcAft>
              <a:buFont typeface="Arial" panose="020B0604020202020204" pitchFamily="34" charset="0"/>
              <a:buNone/>
              <a:defRPr sz="1800" b="0" i="0" kern="1200" baseline="0">
                <a:solidFill>
                  <a:srgbClr val="041E42"/>
                </a:solidFill>
                <a:latin typeface="Catamaran" pitchFamily="2" charset="77"/>
                <a:ea typeface="+mn-ea"/>
                <a:cs typeface="Catamaran" pitchFamily="2" charset="77"/>
              </a:defRPr>
            </a:lvl3pPr>
            <a:lvl4pPr marL="342000" marR="0" indent="-342000" algn="l" defTabSz="360000" rtl="0" eaLnBrk="1" fontAlgn="auto" latinLnBrk="0" hangingPunct="0">
              <a:lnSpc>
                <a:spcPct val="100000"/>
              </a:lnSpc>
              <a:spcBef>
                <a:spcPts val="0"/>
              </a:spcBef>
              <a:spcAft>
                <a:spcPts val="600"/>
              </a:spcAft>
              <a:buClr>
                <a:schemeClr val="accent3"/>
              </a:buClr>
              <a:buSzTx/>
              <a:buChar char="&gt;"/>
              <a:tabLst/>
              <a:defRPr sz="1800" b="0" i="0" kern="1200">
                <a:solidFill>
                  <a:schemeClr val="tx2"/>
                </a:solidFill>
                <a:latin typeface="Catamaran" pitchFamily="2" charset="77"/>
                <a:ea typeface="+mn-ea"/>
                <a:cs typeface="Catamaran" pitchFamily="2" charset="77"/>
              </a:defRPr>
            </a:lvl4pPr>
            <a:lvl5pPr marL="342900" indent="-342900" algn="l" defTabSz="914400" rtl="0" eaLnBrk="1" latinLnBrk="0" hangingPunct="1">
              <a:lnSpc>
                <a:spcPct val="100000"/>
              </a:lnSpc>
              <a:spcBef>
                <a:spcPts val="0"/>
              </a:spcBef>
              <a:spcAft>
                <a:spcPts val="600"/>
              </a:spcAft>
              <a:buClr>
                <a:schemeClr val="accent3"/>
              </a:buClr>
              <a:buFont typeface="+mj-lt"/>
              <a:buAutoNum type="arabicPeriod"/>
              <a:defRPr sz="1800" b="0" i="0" kern="1200" baseline="0">
                <a:solidFill>
                  <a:schemeClr val="tx2"/>
                </a:solidFill>
                <a:latin typeface="Catamaran" pitchFamily="2" charset="77"/>
                <a:ea typeface="+mn-ea"/>
                <a:cs typeface="Catamaran" pitchFamily="2" charset="77"/>
              </a:defRPr>
            </a:lvl5pPr>
            <a:lvl6pPr marL="12700" marR="0" indent="0" algn="l" defTabSz="914400" rtl="0" eaLnBrk="1" fontAlgn="auto" latinLnBrk="0" hangingPunct="1">
              <a:lnSpc>
                <a:spcPct val="90000"/>
              </a:lnSpc>
              <a:spcBef>
                <a:spcPts val="500"/>
              </a:spcBef>
              <a:spcAft>
                <a:spcPts val="0"/>
              </a:spcAft>
              <a:buClr>
                <a:schemeClr val="accent3"/>
              </a:buClr>
              <a:buSzTx/>
              <a:buFont typeface="+mj-lt"/>
              <a:buNone/>
              <a:tabLst/>
              <a:defRPr sz="1600" kern="1200">
                <a:solidFill>
                  <a:schemeClr val="tx1"/>
                </a:solidFill>
                <a:latin typeface="+mn-lt"/>
                <a:ea typeface="+mn-ea"/>
                <a:cs typeface="+mn-cs"/>
              </a:defRPr>
            </a:lvl6pPr>
            <a:lvl7pPr marL="300038" marR="0" indent="-285750" algn="l" defTabSz="914400" rtl="0" eaLnBrk="1" fontAlgn="auto" latinLnBrk="0" hangingPunct="1">
              <a:lnSpc>
                <a:spcPct val="90000"/>
              </a:lnSpc>
              <a:spcBef>
                <a:spcPts val="500"/>
              </a:spcBef>
              <a:spcAft>
                <a:spcPts val="0"/>
              </a:spcAft>
              <a:buClr>
                <a:schemeClr val="accent3"/>
              </a:buClr>
              <a:buSzTx/>
              <a:buChar char="&gt;"/>
              <a:tabLst/>
              <a:defRPr sz="1600" kern="1200">
                <a:solidFill>
                  <a:schemeClr val="tx1"/>
                </a:solidFill>
                <a:latin typeface="+mn-lt"/>
                <a:ea typeface="+mn-ea"/>
                <a:cs typeface="+mn-cs"/>
              </a:defRPr>
            </a:lvl7pPr>
            <a:lvl8pPr marL="357187" indent="-342900" algn="l" defTabSz="914400" rtl="0" eaLnBrk="1" latinLnBrk="0" hangingPunct="1">
              <a:lnSpc>
                <a:spcPct val="90000"/>
              </a:lnSpc>
              <a:spcBef>
                <a:spcPts val="500"/>
              </a:spcBef>
              <a:buClr>
                <a:schemeClr val="accent3"/>
              </a:buClr>
              <a:buFont typeface="+mj-lt"/>
              <a:buAutoNum type="arabicPeriod"/>
              <a:tabLst/>
              <a:defRPr sz="1600" kern="1200">
                <a:solidFill>
                  <a:schemeClr val="tx1"/>
                </a:solidFill>
                <a:latin typeface="+mn-lt"/>
                <a:ea typeface="+mn-ea"/>
                <a:cs typeface="+mn-cs"/>
              </a:defRPr>
            </a:lvl8pPr>
            <a:lvl9pPr marL="14288" indent="0" algn="l" defTabSz="914400" rtl="0" eaLnBrk="1" latinLnBrk="0" hangingPunct="1">
              <a:lnSpc>
                <a:spcPct val="90000"/>
              </a:lnSpc>
              <a:spcBef>
                <a:spcPts val="500"/>
              </a:spcBef>
              <a:buClr>
                <a:schemeClr val="accent3"/>
              </a:buClr>
              <a:buFont typeface="+mj-lt"/>
              <a:buNone/>
              <a:tabLst/>
              <a:defRPr sz="1400" b="0" i="0" kern="1200">
                <a:solidFill>
                  <a:schemeClr val="tx1"/>
                </a:solidFill>
                <a:latin typeface="Catamaran" pitchFamily="2" charset="77"/>
                <a:ea typeface="+mn-ea"/>
                <a:cs typeface="Catamaran" pitchFamily="2" charset="77"/>
              </a:defRPr>
            </a:lvl9pPr>
          </a:lstStyle>
          <a:p>
            <a:r>
              <a:rPr lang="en-US"/>
              <a:t> </a:t>
            </a:r>
            <a:endParaRPr lang="en-US" dirty="0"/>
          </a:p>
        </p:txBody>
      </p:sp>
      <p:sp>
        <p:nvSpPr>
          <p:cNvPr id="5" name="Slide Number Placeholder 4">
            <a:extLst>
              <a:ext uri="{FF2B5EF4-FFF2-40B4-BE49-F238E27FC236}">
                <a16:creationId xmlns:a16="http://schemas.microsoft.com/office/drawing/2014/main" id="{AE286228-0E55-CF4B-AE3B-83CAD1B62F92}"/>
              </a:ext>
            </a:extLst>
          </p:cNvPr>
          <p:cNvSpPr>
            <a:spLocks noGrp="1"/>
          </p:cNvSpPr>
          <p:nvPr>
            <p:ph type="sldNum" sz="quarter" idx="18"/>
          </p:nvPr>
        </p:nvSpPr>
        <p:spPr/>
        <p:txBody>
          <a:bodyPr/>
          <a:lstStyle>
            <a:lvl1pPr>
              <a:defRPr>
                <a:solidFill>
                  <a:schemeClr val="bg1"/>
                </a:solidFill>
              </a:defRPr>
            </a:lvl1pPr>
          </a:lstStyle>
          <a:p>
            <a:fld id="{826DDBE9-9F3C-4619-BE63-5F1F6BB637C8}" type="slidenum">
              <a:rPr lang="en-GB" smtClean="0"/>
              <a:t>‹#›</a:t>
            </a:fld>
            <a:endParaRPr lang="en-GB"/>
          </a:p>
        </p:txBody>
      </p:sp>
      <p:sp>
        <p:nvSpPr>
          <p:cNvPr id="13" name="Table Placeholder 5">
            <a:extLst>
              <a:ext uri="{FF2B5EF4-FFF2-40B4-BE49-F238E27FC236}">
                <a16:creationId xmlns:a16="http://schemas.microsoft.com/office/drawing/2014/main" id="{AB9EAC8D-456D-4880-BB8A-101E4FB444D5}"/>
              </a:ext>
            </a:extLst>
          </p:cNvPr>
          <p:cNvSpPr txBox="1">
            <a:spLocks/>
          </p:cNvSpPr>
          <p:nvPr/>
        </p:nvSpPr>
        <p:spPr>
          <a:xfrm flipV="1">
            <a:off x="515938" y="6311900"/>
            <a:ext cx="11126786" cy="14400"/>
          </a:xfrm>
          <a:prstGeom prst="rect">
            <a:avLst/>
          </a:prstGeom>
          <a:solidFill>
            <a:srgbClr val="C8C8C8"/>
          </a:solidFill>
        </p:spPr>
        <p:txBody>
          <a:bodyPr/>
          <a:lstStyle>
            <a:lvl1pPr marL="0" indent="0" algn="l" defTabSz="914400" rtl="0" eaLnBrk="1" latinLnBrk="0" hangingPunct="1">
              <a:lnSpc>
                <a:spcPct val="80000"/>
              </a:lnSpc>
              <a:spcBef>
                <a:spcPts val="0"/>
              </a:spcBef>
              <a:spcAft>
                <a:spcPts val="1200"/>
              </a:spcAft>
              <a:buFont typeface="Arial" panose="020B0604020202020204" pitchFamily="34" charset="0"/>
              <a:buNone/>
              <a:defRPr sz="2200" b="0" i="0" kern="1200" baseline="0">
                <a:solidFill>
                  <a:schemeClr val="tx2"/>
                </a:solidFill>
                <a:latin typeface="Catamaran" pitchFamily="2" charset="77"/>
                <a:ea typeface="+mn-ea"/>
                <a:cs typeface="Catamaran" pitchFamily="2" charset="77"/>
              </a:defRPr>
            </a:lvl1pPr>
            <a:lvl2pPr marL="0" indent="0" algn="l" defTabSz="914400" rtl="0" eaLnBrk="1" latinLnBrk="0" hangingPunct="1">
              <a:lnSpc>
                <a:spcPct val="100000"/>
              </a:lnSpc>
              <a:spcBef>
                <a:spcPts val="0"/>
              </a:spcBef>
              <a:spcAft>
                <a:spcPts val="600"/>
              </a:spcAft>
              <a:buFont typeface="Arial" panose="020B0604020202020204" pitchFamily="34" charset="0"/>
              <a:buNone/>
              <a:defRPr sz="1800" b="1" i="0" kern="1200" baseline="0">
                <a:solidFill>
                  <a:schemeClr val="accent3"/>
                </a:solidFill>
                <a:latin typeface="Catamaran" pitchFamily="2" charset="77"/>
                <a:ea typeface="+mn-ea"/>
                <a:cs typeface="Catamaran" pitchFamily="2" charset="77"/>
              </a:defRPr>
            </a:lvl2pPr>
            <a:lvl3pPr marL="0" indent="0" algn="l" defTabSz="914400" rtl="0" eaLnBrk="1" latinLnBrk="0" hangingPunct="1">
              <a:lnSpc>
                <a:spcPct val="100000"/>
              </a:lnSpc>
              <a:spcBef>
                <a:spcPts val="0"/>
              </a:spcBef>
              <a:spcAft>
                <a:spcPts val="600"/>
              </a:spcAft>
              <a:buFont typeface="Arial" panose="020B0604020202020204" pitchFamily="34" charset="0"/>
              <a:buNone/>
              <a:defRPr sz="1800" b="0" i="0" kern="1200" baseline="0">
                <a:solidFill>
                  <a:srgbClr val="041E42"/>
                </a:solidFill>
                <a:latin typeface="Catamaran" pitchFamily="2" charset="77"/>
                <a:ea typeface="+mn-ea"/>
                <a:cs typeface="Catamaran" pitchFamily="2" charset="77"/>
              </a:defRPr>
            </a:lvl3pPr>
            <a:lvl4pPr marL="342000" marR="0" indent="-342000" algn="l" defTabSz="360000" rtl="0" eaLnBrk="1" fontAlgn="auto" latinLnBrk="0" hangingPunct="0">
              <a:lnSpc>
                <a:spcPct val="100000"/>
              </a:lnSpc>
              <a:spcBef>
                <a:spcPts val="0"/>
              </a:spcBef>
              <a:spcAft>
                <a:spcPts val="600"/>
              </a:spcAft>
              <a:buClr>
                <a:schemeClr val="accent3"/>
              </a:buClr>
              <a:buSzTx/>
              <a:buChar char="&gt;"/>
              <a:tabLst/>
              <a:defRPr sz="1800" b="0" i="0" kern="1200">
                <a:solidFill>
                  <a:schemeClr val="tx2"/>
                </a:solidFill>
                <a:latin typeface="Catamaran" pitchFamily="2" charset="77"/>
                <a:ea typeface="+mn-ea"/>
                <a:cs typeface="Catamaran" pitchFamily="2" charset="77"/>
              </a:defRPr>
            </a:lvl4pPr>
            <a:lvl5pPr marL="342900" indent="-342900" algn="l" defTabSz="914400" rtl="0" eaLnBrk="1" latinLnBrk="0" hangingPunct="1">
              <a:lnSpc>
                <a:spcPct val="100000"/>
              </a:lnSpc>
              <a:spcBef>
                <a:spcPts val="0"/>
              </a:spcBef>
              <a:spcAft>
                <a:spcPts val="600"/>
              </a:spcAft>
              <a:buClr>
                <a:schemeClr val="accent3"/>
              </a:buClr>
              <a:buFont typeface="+mj-lt"/>
              <a:buAutoNum type="arabicPeriod"/>
              <a:defRPr sz="1800" b="0" i="0" kern="1200" baseline="0">
                <a:solidFill>
                  <a:schemeClr val="tx2"/>
                </a:solidFill>
                <a:latin typeface="Catamaran" pitchFamily="2" charset="77"/>
                <a:ea typeface="+mn-ea"/>
                <a:cs typeface="Catamaran" pitchFamily="2" charset="77"/>
              </a:defRPr>
            </a:lvl5pPr>
            <a:lvl6pPr marL="12700" marR="0" indent="0" algn="l" defTabSz="914400" rtl="0" eaLnBrk="1" fontAlgn="auto" latinLnBrk="0" hangingPunct="1">
              <a:lnSpc>
                <a:spcPct val="90000"/>
              </a:lnSpc>
              <a:spcBef>
                <a:spcPts val="500"/>
              </a:spcBef>
              <a:spcAft>
                <a:spcPts val="0"/>
              </a:spcAft>
              <a:buClr>
                <a:schemeClr val="accent3"/>
              </a:buClr>
              <a:buSzTx/>
              <a:buFont typeface="+mj-lt"/>
              <a:buNone/>
              <a:tabLst/>
              <a:defRPr sz="1600" kern="1200">
                <a:solidFill>
                  <a:schemeClr val="tx1"/>
                </a:solidFill>
                <a:latin typeface="+mn-lt"/>
                <a:ea typeface="+mn-ea"/>
                <a:cs typeface="+mn-cs"/>
              </a:defRPr>
            </a:lvl6pPr>
            <a:lvl7pPr marL="300038" marR="0" indent="-285750" algn="l" defTabSz="914400" rtl="0" eaLnBrk="1" fontAlgn="auto" latinLnBrk="0" hangingPunct="1">
              <a:lnSpc>
                <a:spcPct val="90000"/>
              </a:lnSpc>
              <a:spcBef>
                <a:spcPts val="500"/>
              </a:spcBef>
              <a:spcAft>
                <a:spcPts val="0"/>
              </a:spcAft>
              <a:buClr>
                <a:schemeClr val="accent3"/>
              </a:buClr>
              <a:buSzTx/>
              <a:buChar char="&gt;"/>
              <a:tabLst/>
              <a:defRPr sz="1600" kern="1200">
                <a:solidFill>
                  <a:schemeClr val="tx1"/>
                </a:solidFill>
                <a:latin typeface="+mn-lt"/>
                <a:ea typeface="+mn-ea"/>
                <a:cs typeface="+mn-cs"/>
              </a:defRPr>
            </a:lvl7pPr>
            <a:lvl8pPr marL="357187" indent="-342900" algn="l" defTabSz="914400" rtl="0" eaLnBrk="1" latinLnBrk="0" hangingPunct="1">
              <a:lnSpc>
                <a:spcPct val="90000"/>
              </a:lnSpc>
              <a:spcBef>
                <a:spcPts val="500"/>
              </a:spcBef>
              <a:buClr>
                <a:schemeClr val="accent3"/>
              </a:buClr>
              <a:buFont typeface="+mj-lt"/>
              <a:buAutoNum type="arabicPeriod"/>
              <a:tabLst/>
              <a:defRPr sz="1600" kern="1200">
                <a:solidFill>
                  <a:schemeClr val="tx1"/>
                </a:solidFill>
                <a:latin typeface="+mn-lt"/>
                <a:ea typeface="+mn-ea"/>
                <a:cs typeface="+mn-cs"/>
              </a:defRPr>
            </a:lvl8pPr>
            <a:lvl9pPr marL="14288" indent="0" algn="l" defTabSz="914400" rtl="0" eaLnBrk="1" latinLnBrk="0" hangingPunct="1">
              <a:lnSpc>
                <a:spcPct val="90000"/>
              </a:lnSpc>
              <a:spcBef>
                <a:spcPts val="500"/>
              </a:spcBef>
              <a:buClr>
                <a:schemeClr val="accent3"/>
              </a:buClr>
              <a:buFont typeface="+mj-lt"/>
              <a:buNone/>
              <a:tabLst/>
              <a:defRPr sz="1400" b="0" i="0" kern="1200">
                <a:solidFill>
                  <a:schemeClr val="tx1"/>
                </a:solidFill>
                <a:latin typeface="Catamaran" pitchFamily="2" charset="77"/>
                <a:ea typeface="+mn-ea"/>
                <a:cs typeface="Catamaran" pitchFamily="2" charset="77"/>
              </a:defRPr>
            </a:lvl9pPr>
          </a:lstStyle>
          <a:p>
            <a:r>
              <a:rPr lang="en-US"/>
              <a:t> </a:t>
            </a:r>
            <a:endParaRPr lang="en-US" dirty="0"/>
          </a:p>
        </p:txBody>
      </p:sp>
      <p:sp>
        <p:nvSpPr>
          <p:cNvPr id="11" name="Text Placeholder 2">
            <a:extLst>
              <a:ext uri="{FF2B5EF4-FFF2-40B4-BE49-F238E27FC236}">
                <a16:creationId xmlns:a16="http://schemas.microsoft.com/office/drawing/2014/main" id="{ED9292BF-C725-3841-876D-FDD73AAEE84D}"/>
              </a:ext>
            </a:extLst>
          </p:cNvPr>
          <p:cNvSpPr>
            <a:spLocks noGrp="1"/>
          </p:cNvSpPr>
          <p:nvPr>
            <p:ph type="body" sz="quarter" idx="16" hasCustomPrompt="1"/>
          </p:nvPr>
        </p:nvSpPr>
        <p:spPr>
          <a:xfrm>
            <a:off x="515938" y="1696284"/>
            <a:ext cx="7367587" cy="288000"/>
          </a:xfrm>
        </p:spPr>
        <p:txBody>
          <a:bodyPr anchor="t">
            <a:noAutofit/>
          </a:bodyPr>
          <a:lstStyle>
            <a:lvl1pPr>
              <a:defRPr b="1" baseline="0">
                <a:solidFill>
                  <a:schemeClr val="tx1"/>
                </a:solidFill>
              </a:defRPr>
            </a:lvl1pPr>
          </a:lstStyle>
          <a:p>
            <a:pPr lvl="0"/>
            <a:r>
              <a:rPr lang="en-GB" dirty="0"/>
              <a:t>Section #</a:t>
            </a:r>
            <a:endParaRPr lang="en-US" dirty="0"/>
          </a:p>
        </p:txBody>
      </p:sp>
      <p:sp>
        <p:nvSpPr>
          <p:cNvPr id="12" name="Footer Placeholder 5">
            <a:extLst>
              <a:ext uri="{FF2B5EF4-FFF2-40B4-BE49-F238E27FC236}">
                <a16:creationId xmlns:a16="http://schemas.microsoft.com/office/drawing/2014/main" id="{10331E7E-6F67-FF77-9C1B-CEFB7FE2686C}"/>
              </a:ext>
            </a:extLst>
          </p:cNvPr>
          <p:cNvSpPr>
            <a:spLocks noGrp="1"/>
          </p:cNvSpPr>
          <p:nvPr>
            <p:ph type="ftr" sz="quarter" idx="3"/>
          </p:nvPr>
        </p:nvSpPr>
        <p:spPr>
          <a:xfrm>
            <a:off x="524886" y="6492875"/>
            <a:ext cx="1097540" cy="171907"/>
          </a:xfrm>
          <a:prstGeom prst="rect">
            <a:avLst/>
          </a:prstGeom>
        </p:spPr>
        <p:txBody>
          <a:bodyPr vert="horz" lIns="0" tIns="0" rIns="0" bIns="0" rtlCol="0" anchor="ctr"/>
          <a:lstStyle>
            <a:lvl1pPr algn="l">
              <a:defRPr sz="800">
                <a:solidFill>
                  <a:schemeClr val="bg1"/>
                </a:solidFill>
              </a:defRPr>
            </a:lvl1pPr>
          </a:lstStyle>
          <a:p>
            <a:endParaRPr lang="en-GB"/>
          </a:p>
        </p:txBody>
      </p:sp>
      <p:pic>
        <p:nvPicPr>
          <p:cNvPr id="14" name="Picture 6">
            <a:extLst>
              <a:ext uri="{FF2B5EF4-FFF2-40B4-BE49-F238E27FC236}">
                <a16:creationId xmlns:a16="http://schemas.microsoft.com/office/drawing/2014/main" id="{21F298AE-93A7-ABE3-12C1-8A56619423E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20547" y="339867"/>
            <a:ext cx="1097951" cy="324000"/>
          </a:xfrm>
          <a:prstGeom prst="rect">
            <a:avLst/>
          </a:prstGeom>
        </p:spPr>
      </p:pic>
    </p:spTree>
    <p:extLst>
      <p:ext uri="{BB962C8B-B14F-4D97-AF65-F5344CB8AC3E}">
        <p14:creationId xmlns:p14="http://schemas.microsoft.com/office/powerpoint/2010/main" val="279714746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ext and Icon/Logo - Layout 2">
    <p:spTree>
      <p:nvGrpSpPr>
        <p:cNvPr id="1" name=""/>
        <p:cNvGrpSpPr/>
        <p:nvPr/>
      </p:nvGrpSpPr>
      <p:grpSpPr>
        <a:xfrm>
          <a:off x="0" y="0"/>
          <a:ext cx="0" cy="0"/>
          <a:chOff x="0" y="0"/>
          <a:chExt cx="0" cy="0"/>
        </a:xfrm>
      </p:grpSpPr>
      <p:sp>
        <p:nvSpPr>
          <p:cNvPr id="44" name="Text Placeholder 27">
            <a:extLst>
              <a:ext uri="{FF2B5EF4-FFF2-40B4-BE49-F238E27FC236}">
                <a16:creationId xmlns:a16="http://schemas.microsoft.com/office/drawing/2014/main" id="{A818DBC8-DBB0-3040-AA2C-4693B5BE998E}"/>
              </a:ext>
            </a:extLst>
          </p:cNvPr>
          <p:cNvSpPr>
            <a:spLocks noGrp="1"/>
          </p:cNvSpPr>
          <p:nvPr>
            <p:ph idx="1" hasCustomPrompt="1"/>
          </p:nvPr>
        </p:nvSpPr>
        <p:spPr>
          <a:xfrm>
            <a:off x="524888" y="3600450"/>
            <a:ext cx="6831587" cy="2384425"/>
          </a:xfrm>
          <a:prstGeom prst="rect">
            <a:avLst/>
          </a:prstGeom>
        </p:spPr>
        <p:txBody>
          <a:bodyPr vert="horz" lIns="0" tIns="0" rIns="0" bIns="0" rtlCol="0">
            <a:noAutofit/>
          </a:bodyPr>
          <a:lstStyle>
            <a:lvl1pPr marL="342900" indent="-342900">
              <a:lnSpc>
                <a:spcPct val="100000"/>
              </a:lnSpc>
              <a:spcAft>
                <a:spcPts val="600"/>
              </a:spcAft>
              <a:buClr>
                <a:schemeClr val="bg2"/>
              </a:buClr>
              <a:buFont typeface="Catamaran Regular" pitchFamily="2" charset="77"/>
              <a:buChar char="&gt;"/>
              <a:defRPr sz="1600" b="0">
                <a:solidFill>
                  <a:schemeClr val="tx1"/>
                </a:solidFill>
              </a:defRPr>
            </a:lvl1pPr>
            <a:lvl2pPr marL="720000" indent="-356400">
              <a:lnSpc>
                <a:spcPct val="100000"/>
              </a:lnSpc>
              <a:buClr>
                <a:schemeClr val="bg2"/>
              </a:buClr>
              <a:buFont typeface="Catamaran Medium" pitchFamily="2" charset="77"/>
              <a:buChar char="&gt;"/>
              <a:defRPr sz="1400" b="0">
                <a:solidFill>
                  <a:schemeClr val="tx1"/>
                </a:solidFill>
              </a:defRPr>
            </a:lvl2pPr>
            <a:lvl3pPr marL="1080000">
              <a:lnSpc>
                <a:spcPct val="100000"/>
              </a:lnSpc>
              <a:buClr>
                <a:schemeClr val="bg2"/>
              </a:buClr>
              <a:defRPr sz="1200">
                <a:solidFill>
                  <a:schemeClr val="tx1"/>
                </a:solidFill>
              </a:defRPr>
            </a:lvl3pPr>
            <a:lvl4pPr marL="1440000" indent="-356400">
              <a:lnSpc>
                <a:spcPct val="100000"/>
              </a:lnSpc>
              <a:buClr>
                <a:schemeClr val="bg2"/>
              </a:buClr>
              <a:defRPr sz="1000">
                <a:solidFill>
                  <a:schemeClr val="tx1"/>
                </a:solidFill>
              </a:defRPr>
            </a:lvl4pPr>
            <a:lvl5pPr>
              <a:lnSpc>
                <a:spcPct val="100000"/>
              </a:lnSpc>
              <a:defRPr/>
            </a:lvl5pPr>
            <a:lvl6pPr>
              <a:lnSpc>
                <a:spcPct val="100000"/>
              </a:lnSpc>
              <a:defRPr/>
            </a:lvl6pPr>
            <a:lvl7pPr>
              <a:lnSpc>
                <a:spcPct val="100000"/>
              </a:lnSpc>
              <a:defRPr/>
            </a:lvl7pPr>
            <a:lvl8pPr>
              <a:lnSpc>
                <a:spcPct val="100000"/>
              </a:lnSpc>
              <a:defRPr/>
            </a:lvl8pPr>
            <a:lvl9pPr>
              <a:lnSpc>
                <a:spcPct val="100000"/>
              </a:lnSpc>
              <a:defRPr/>
            </a:lvl9pPr>
          </a:lstStyle>
          <a:p>
            <a:pPr lvl="0"/>
            <a:r>
              <a:rPr lang="en-GB" dirty="0"/>
              <a:t>Bullet 16pt</a:t>
            </a:r>
          </a:p>
          <a:p>
            <a:pPr lvl="1"/>
            <a:r>
              <a:rPr lang="en-US" dirty="0"/>
              <a:t>Bullet 14pt</a:t>
            </a:r>
          </a:p>
          <a:p>
            <a:pPr lvl="2"/>
            <a:r>
              <a:rPr lang="en-US" dirty="0"/>
              <a:t>Bullet 12pt</a:t>
            </a:r>
          </a:p>
          <a:p>
            <a:pPr lvl="3"/>
            <a:r>
              <a:rPr lang="en-US" dirty="0"/>
              <a:t>Bullet 10pt</a:t>
            </a:r>
          </a:p>
        </p:txBody>
      </p:sp>
      <p:sp>
        <p:nvSpPr>
          <p:cNvPr id="2" name="Title 1">
            <a:extLst>
              <a:ext uri="{FF2B5EF4-FFF2-40B4-BE49-F238E27FC236}">
                <a16:creationId xmlns:a16="http://schemas.microsoft.com/office/drawing/2014/main" id="{70F9B0B5-50C1-E144-963E-FA8F119204F3}"/>
              </a:ext>
            </a:extLst>
          </p:cNvPr>
          <p:cNvSpPr>
            <a:spLocks noGrp="1"/>
          </p:cNvSpPr>
          <p:nvPr>
            <p:ph type="title" hasCustomPrompt="1"/>
          </p:nvPr>
        </p:nvSpPr>
        <p:spPr>
          <a:xfrm>
            <a:off x="524888" y="882000"/>
            <a:ext cx="6831588" cy="946253"/>
          </a:xfrm>
          <a:prstGeom prst="rect">
            <a:avLst/>
          </a:prstGeom>
        </p:spPr>
        <p:txBody>
          <a:bodyPr/>
          <a:lstStyle/>
          <a:p>
            <a:r>
              <a:rPr lang="en-GB" dirty="0"/>
              <a:t>HEADING 32PT ODIS MI,</a:t>
            </a:r>
            <a:br>
              <a:rPr lang="en-GB" dirty="0"/>
            </a:br>
            <a:r>
              <a:rPr lang="en-GB" dirty="0"/>
              <a:t>REHENT EST, TE NUM ATENTES</a:t>
            </a:r>
            <a:endParaRPr lang="en-US" dirty="0"/>
          </a:p>
        </p:txBody>
      </p:sp>
      <p:sp>
        <p:nvSpPr>
          <p:cNvPr id="22" name="Text Placeholder 20">
            <a:extLst>
              <a:ext uri="{FF2B5EF4-FFF2-40B4-BE49-F238E27FC236}">
                <a16:creationId xmlns:a16="http://schemas.microsoft.com/office/drawing/2014/main" id="{9D66D0F0-97D4-094E-9AC6-22713AB168F4}"/>
              </a:ext>
            </a:extLst>
          </p:cNvPr>
          <p:cNvSpPr>
            <a:spLocks noGrp="1"/>
          </p:cNvSpPr>
          <p:nvPr>
            <p:ph type="body" sz="quarter" idx="13" hasCustomPrompt="1"/>
          </p:nvPr>
        </p:nvSpPr>
        <p:spPr>
          <a:xfrm>
            <a:off x="898902" y="2184023"/>
            <a:ext cx="6457572" cy="1081087"/>
          </a:xfrm>
        </p:spPr>
        <p:txBody>
          <a:bodyPr anchor="ctr">
            <a:noAutofit/>
          </a:bodyPr>
          <a:lstStyle>
            <a:lvl1pPr algn="l">
              <a:lnSpc>
                <a:spcPct val="100000"/>
              </a:lnSpc>
              <a:spcAft>
                <a:spcPts val="0"/>
              </a:spcAft>
              <a:defRPr sz="2200" b="0" i="0">
                <a:solidFill>
                  <a:schemeClr val="tx1"/>
                </a:solidFill>
                <a:latin typeface="Catamaran" pitchFamily="2" charset="77"/>
                <a:cs typeface="Catamaran" pitchFamily="2" charset="77"/>
              </a:defRPr>
            </a:lvl1pPr>
          </a:lstStyle>
          <a:p>
            <a:pPr lvl="0"/>
            <a:r>
              <a:rPr lang="en-GB" dirty="0"/>
              <a:t>Standfirst 22pt </a:t>
            </a:r>
            <a:r>
              <a:rPr lang="en-GB" dirty="0" err="1"/>
              <a:t>Niate</a:t>
            </a:r>
            <a:r>
              <a:rPr lang="en-GB" dirty="0"/>
              <a:t> vit, </a:t>
            </a:r>
            <a:r>
              <a:rPr lang="en-GB" dirty="0" err="1"/>
              <a:t>nimil</a:t>
            </a:r>
            <a:r>
              <a:rPr lang="en-GB" dirty="0"/>
              <a:t> </a:t>
            </a:r>
            <a:r>
              <a:rPr lang="en-GB" dirty="0" err="1"/>
              <a:t>molor</a:t>
            </a:r>
            <a:r>
              <a:rPr lang="en-GB" dirty="0"/>
              <a:t> </a:t>
            </a:r>
            <a:r>
              <a:rPr lang="en-GB" dirty="0" err="1"/>
              <a:t>autem</a:t>
            </a:r>
            <a:r>
              <a:rPr lang="en-GB" dirty="0"/>
              <a:t> </a:t>
            </a:r>
            <a:r>
              <a:rPr lang="en-GB" dirty="0" err="1"/>
              <a:t>etur</a:t>
            </a:r>
            <a:r>
              <a:rPr lang="en-GB" dirty="0"/>
              <a:t> </a:t>
            </a:r>
            <a:r>
              <a:rPr lang="en-GB" dirty="0" err="1"/>
              <a:t>aut</a:t>
            </a:r>
            <a:r>
              <a:rPr lang="en-GB" dirty="0"/>
              <a:t> </a:t>
            </a:r>
            <a:r>
              <a:rPr lang="en-GB" dirty="0" err="1"/>
              <a:t>plit</a:t>
            </a:r>
            <a:r>
              <a:rPr lang="en-GB" dirty="0"/>
              <a:t> </a:t>
            </a:r>
            <a:r>
              <a:rPr lang="en-GB" dirty="0" err="1"/>
              <a:t>repratibus</a:t>
            </a:r>
            <a:r>
              <a:rPr lang="en-GB" dirty="0"/>
              <a:t> </a:t>
            </a:r>
            <a:r>
              <a:rPr lang="en-GB" dirty="0" err="1"/>
              <a:t>idest</a:t>
            </a:r>
            <a:r>
              <a:rPr lang="en-GB" dirty="0"/>
              <a:t> </a:t>
            </a:r>
            <a:r>
              <a:rPr lang="en-GB" dirty="0" err="1"/>
              <a:t>landit</a:t>
            </a:r>
            <a:r>
              <a:rPr lang="en-GB" dirty="0"/>
              <a:t> </a:t>
            </a:r>
            <a:r>
              <a:rPr lang="en-GB" dirty="0" err="1"/>
              <a:t>quam</a:t>
            </a:r>
            <a:r>
              <a:rPr lang="en-GB" dirty="0"/>
              <a:t> </a:t>
            </a:r>
            <a:r>
              <a:rPr lang="en-GB" dirty="0" err="1"/>
              <a:t>dolorecerum</a:t>
            </a:r>
            <a:r>
              <a:rPr lang="en-GB" dirty="0"/>
              <a:t>.</a:t>
            </a:r>
            <a:endParaRPr lang="en-US" dirty="0"/>
          </a:p>
        </p:txBody>
      </p:sp>
      <p:sp>
        <p:nvSpPr>
          <p:cNvPr id="7" name="Rectangle 6">
            <a:extLst>
              <a:ext uri="{FF2B5EF4-FFF2-40B4-BE49-F238E27FC236}">
                <a16:creationId xmlns:a16="http://schemas.microsoft.com/office/drawing/2014/main" id="{FAC47E2E-01CB-E44B-B731-233E4AC7DE92}"/>
              </a:ext>
            </a:extLst>
          </p:cNvPr>
          <p:cNvSpPr/>
          <p:nvPr/>
        </p:nvSpPr>
        <p:spPr>
          <a:xfrm>
            <a:off x="531436" y="2168525"/>
            <a:ext cx="72000" cy="108108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 name="Slide Number Placeholder 2">
            <a:extLst>
              <a:ext uri="{FF2B5EF4-FFF2-40B4-BE49-F238E27FC236}">
                <a16:creationId xmlns:a16="http://schemas.microsoft.com/office/drawing/2014/main" id="{A1FB5652-EF01-9941-BDD4-8968981CBDA7}"/>
              </a:ext>
            </a:extLst>
          </p:cNvPr>
          <p:cNvSpPr>
            <a:spLocks noGrp="1"/>
          </p:cNvSpPr>
          <p:nvPr>
            <p:ph type="sldNum" sz="quarter" idx="10"/>
          </p:nvPr>
        </p:nvSpPr>
        <p:spPr>
          <a:xfrm>
            <a:off x="10254343" y="6494400"/>
            <a:ext cx="1386795" cy="161998"/>
          </a:xfrm>
          <a:prstGeom prst="rect">
            <a:avLst/>
          </a:prstGeom>
        </p:spPr>
        <p:txBody>
          <a:bodyPr/>
          <a:lstStyle>
            <a:lvl1pPr>
              <a:defRPr>
                <a:solidFill>
                  <a:schemeClr val="bg2"/>
                </a:solidFill>
              </a:defRPr>
            </a:lvl1pPr>
          </a:lstStyle>
          <a:p>
            <a:fld id="{826DDBE9-9F3C-4619-BE63-5F1F6BB637C8}" type="slidenum">
              <a:rPr lang="en-GB" smtClean="0"/>
              <a:t>‹#›</a:t>
            </a:fld>
            <a:endParaRPr lang="en-GB"/>
          </a:p>
        </p:txBody>
      </p:sp>
      <p:sp>
        <p:nvSpPr>
          <p:cNvPr id="31" name="Rectangle 30">
            <a:extLst>
              <a:ext uri="{FF2B5EF4-FFF2-40B4-BE49-F238E27FC236}">
                <a16:creationId xmlns:a16="http://schemas.microsoft.com/office/drawing/2014/main" id="{90B38A71-FE7C-4F0C-8FF4-3A1BD7B15088}"/>
              </a:ext>
            </a:extLst>
          </p:cNvPr>
          <p:cNvSpPr/>
          <p:nvPr/>
        </p:nvSpPr>
        <p:spPr>
          <a:xfrm>
            <a:off x="531436" y="2168525"/>
            <a:ext cx="72000" cy="108108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1" name="Footer Placeholder 5">
            <a:extLst>
              <a:ext uri="{FF2B5EF4-FFF2-40B4-BE49-F238E27FC236}">
                <a16:creationId xmlns:a16="http://schemas.microsoft.com/office/drawing/2014/main" id="{5078177C-8885-7345-98F1-625FC7A6D436}"/>
              </a:ext>
            </a:extLst>
          </p:cNvPr>
          <p:cNvSpPr>
            <a:spLocks noGrp="1"/>
          </p:cNvSpPr>
          <p:nvPr>
            <p:ph type="ftr" sz="quarter" idx="3"/>
          </p:nvPr>
        </p:nvSpPr>
        <p:spPr>
          <a:xfrm>
            <a:off x="524886" y="6492875"/>
            <a:ext cx="1097540" cy="171907"/>
          </a:xfrm>
          <a:prstGeom prst="rect">
            <a:avLst/>
          </a:prstGeom>
        </p:spPr>
        <p:txBody>
          <a:bodyPr vert="horz" lIns="0" tIns="0" rIns="0" bIns="0" rtlCol="0" anchor="ctr"/>
          <a:lstStyle>
            <a:lvl1pPr algn="l">
              <a:defRPr sz="800">
                <a:solidFill>
                  <a:schemeClr val="bg2"/>
                </a:solidFill>
              </a:defRPr>
            </a:lvl1pPr>
          </a:lstStyle>
          <a:p>
            <a:endParaRPr lang="en-GB"/>
          </a:p>
        </p:txBody>
      </p:sp>
      <p:sp>
        <p:nvSpPr>
          <p:cNvPr id="8" name="Picture Placeholder 7">
            <a:extLst>
              <a:ext uri="{FF2B5EF4-FFF2-40B4-BE49-F238E27FC236}">
                <a16:creationId xmlns:a16="http://schemas.microsoft.com/office/drawing/2014/main" id="{ABFF7A31-3A2C-C44F-BA87-7AE30328017D}"/>
              </a:ext>
            </a:extLst>
          </p:cNvPr>
          <p:cNvSpPr>
            <a:spLocks noGrp="1" noChangeAspect="1"/>
          </p:cNvSpPr>
          <p:nvPr>
            <p:ph type="pic" sz="quarter" idx="27" hasCustomPrompt="1"/>
          </p:nvPr>
        </p:nvSpPr>
        <p:spPr>
          <a:xfrm>
            <a:off x="8964600" y="1644566"/>
            <a:ext cx="2160000" cy="2160000"/>
          </a:xfrm>
        </p:spPr>
        <p:txBody>
          <a:bodyPr/>
          <a:lstStyle>
            <a:lvl1pPr marL="0" marR="0" indent="0" algn="l" defTabSz="914400" rtl="0" eaLnBrk="1" fontAlgn="auto" latinLnBrk="0" hangingPunct="1">
              <a:lnSpc>
                <a:spcPct val="100000"/>
              </a:lnSpc>
              <a:spcBef>
                <a:spcPts val="0"/>
              </a:spcBef>
              <a:spcAft>
                <a:spcPts val="1200"/>
              </a:spcAft>
              <a:buClrTx/>
              <a:buSzTx/>
              <a:buFont typeface="Arial" panose="020B0604020202020204" pitchFamily="34" charset="0"/>
              <a:buNone/>
              <a:tabLst/>
              <a:defRPr/>
            </a:lvl1pPr>
          </a:lstStyle>
          <a:p>
            <a:pPr marL="0" marR="0" lvl="0" indent="0" algn="l" defTabSz="914400" rtl="0" eaLnBrk="1" fontAlgn="auto" latinLnBrk="0" hangingPunct="1">
              <a:lnSpc>
                <a:spcPct val="100000"/>
              </a:lnSpc>
              <a:spcBef>
                <a:spcPts val="0"/>
              </a:spcBef>
              <a:spcAft>
                <a:spcPts val="1200"/>
              </a:spcAft>
              <a:buClrTx/>
              <a:buSzTx/>
              <a:buFont typeface="Arial" panose="020B0604020202020204" pitchFamily="34" charset="0"/>
              <a:buNone/>
              <a:tabLst/>
              <a:defRPr/>
            </a:pPr>
            <a:r>
              <a:rPr lang="en-US" dirty="0"/>
              <a:t>Insert Picture &gt; Picture from File…</a:t>
            </a:r>
          </a:p>
        </p:txBody>
      </p:sp>
      <p:sp>
        <p:nvSpPr>
          <p:cNvPr id="34" name="TextBox 33">
            <a:extLst>
              <a:ext uri="{FF2B5EF4-FFF2-40B4-BE49-F238E27FC236}">
                <a16:creationId xmlns:a16="http://schemas.microsoft.com/office/drawing/2014/main" id="{076C2FEB-7B29-3040-8A7A-9CF2523CEF7F}"/>
              </a:ext>
            </a:extLst>
          </p:cNvPr>
          <p:cNvSpPr txBox="1"/>
          <p:nvPr/>
        </p:nvSpPr>
        <p:spPr>
          <a:xfrm>
            <a:off x="-1" y="7012426"/>
            <a:ext cx="8730343" cy="333633"/>
          </a:xfrm>
          <a:prstGeom prst="rect">
            <a:avLst/>
          </a:prstGeom>
          <a:noFill/>
        </p:spPr>
        <p:txBody>
          <a:bodyPr wrap="square" lIns="0" tIns="0" rIns="0" bIns="0" rtlCol="0">
            <a:noAutofit/>
          </a:bodyPr>
          <a:lstStyle/>
          <a:p>
            <a:r>
              <a:rPr lang="en-US" sz="1200" dirty="0"/>
              <a:t>The Icon or logo on this page must be in </a:t>
            </a:r>
            <a:r>
              <a:rPr lang="en-US" sz="1200" b="1" dirty="0"/>
              <a:t>colour. Logos must be in original colour. </a:t>
            </a:r>
            <a:r>
              <a:rPr lang="en-MY" sz="1200" dirty="0"/>
              <a:t>Do not use a white icon on a white background.</a:t>
            </a:r>
            <a:br>
              <a:rPr lang="en-MY" sz="1200" dirty="0"/>
            </a:br>
            <a:r>
              <a:rPr lang="en-MY" sz="1200" dirty="0"/>
              <a:t>To change icon colour; first select the icon &gt; in “Home” tab select “Shape Outline” &gt; select colour.</a:t>
            </a:r>
            <a:endParaRPr lang="en-US" sz="1200" dirty="0"/>
          </a:p>
        </p:txBody>
      </p:sp>
    </p:spTree>
    <p:extLst>
      <p:ext uri="{BB962C8B-B14F-4D97-AF65-F5344CB8AC3E}">
        <p14:creationId xmlns:p14="http://schemas.microsoft.com/office/powerpoint/2010/main" val="188486666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pos="4634">
          <p15:clr>
            <a:srgbClr val="FBAE40"/>
          </p15:clr>
        </p15:guide>
        <p15:guide id="2" pos="5314">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ext and Icon/Logo - Layout 3">
    <p:spTree>
      <p:nvGrpSpPr>
        <p:cNvPr id="1" name=""/>
        <p:cNvGrpSpPr/>
        <p:nvPr/>
      </p:nvGrpSpPr>
      <p:grpSpPr>
        <a:xfrm>
          <a:off x="0" y="0"/>
          <a:ext cx="0" cy="0"/>
          <a:chOff x="0" y="0"/>
          <a:chExt cx="0" cy="0"/>
        </a:xfrm>
      </p:grpSpPr>
      <p:sp>
        <p:nvSpPr>
          <p:cNvPr id="43" name="Text Placeholder 27">
            <a:extLst>
              <a:ext uri="{FF2B5EF4-FFF2-40B4-BE49-F238E27FC236}">
                <a16:creationId xmlns:a16="http://schemas.microsoft.com/office/drawing/2014/main" id="{F3D44504-DA08-7647-A554-BBFE6D6690E3}"/>
              </a:ext>
            </a:extLst>
          </p:cNvPr>
          <p:cNvSpPr>
            <a:spLocks noGrp="1"/>
          </p:cNvSpPr>
          <p:nvPr>
            <p:ph idx="31" hasCustomPrompt="1"/>
          </p:nvPr>
        </p:nvSpPr>
        <p:spPr>
          <a:xfrm>
            <a:off x="524888" y="2664049"/>
            <a:ext cx="6831587" cy="3320826"/>
          </a:xfrm>
          <a:prstGeom prst="rect">
            <a:avLst/>
          </a:prstGeom>
        </p:spPr>
        <p:txBody>
          <a:bodyPr vert="horz" lIns="0" tIns="0" rIns="0" bIns="0" rtlCol="0">
            <a:noAutofit/>
          </a:bodyPr>
          <a:lstStyle>
            <a:lvl1pPr marL="342900" indent="-342900">
              <a:lnSpc>
                <a:spcPct val="100000"/>
              </a:lnSpc>
              <a:spcAft>
                <a:spcPts val="600"/>
              </a:spcAft>
              <a:buClr>
                <a:schemeClr val="bg2"/>
              </a:buClr>
              <a:buFont typeface="Catamaran Regular" pitchFamily="2" charset="77"/>
              <a:buChar char="&gt;"/>
              <a:defRPr sz="1600" b="0">
                <a:solidFill>
                  <a:schemeClr val="tx1"/>
                </a:solidFill>
              </a:defRPr>
            </a:lvl1pPr>
            <a:lvl2pPr marL="720000" indent="-356400">
              <a:lnSpc>
                <a:spcPct val="100000"/>
              </a:lnSpc>
              <a:buClr>
                <a:schemeClr val="bg2"/>
              </a:buClr>
              <a:buFont typeface="Catamaran Medium" pitchFamily="2" charset="77"/>
              <a:buChar char="&gt;"/>
              <a:defRPr sz="1400" b="0">
                <a:solidFill>
                  <a:schemeClr val="tx1"/>
                </a:solidFill>
              </a:defRPr>
            </a:lvl2pPr>
            <a:lvl3pPr marL="1080000">
              <a:lnSpc>
                <a:spcPct val="100000"/>
              </a:lnSpc>
              <a:buClr>
                <a:schemeClr val="bg2"/>
              </a:buClr>
              <a:defRPr sz="1200">
                <a:solidFill>
                  <a:schemeClr val="tx1"/>
                </a:solidFill>
              </a:defRPr>
            </a:lvl3pPr>
            <a:lvl4pPr marL="1440000" indent="-356400">
              <a:lnSpc>
                <a:spcPct val="100000"/>
              </a:lnSpc>
              <a:buClr>
                <a:schemeClr val="bg2"/>
              </a:buClr>
              <a:defRPr sz="1000">
                <a:solidFill>
                  <a:schemeClr val="tx1"/>
                </a:solidFill>
              </a:defRPr>
            </a:lvl4pPr>
            <a:lvl5pPr>
              <a:lnSpc>
                <a:spcPct val="100000"/>
              </a:lnSpc>
              <a:defRPr/>
            </a:lvl5pPr>
            <a:lvl6pPr>
              <a:lnSpc>
                <a:spcPct val="100000"/>
              </a:lnSpc>
              <a:defRPr/>
            </a:lvl6pPr>
            <a:lvl7pPr>
              <a:lnSpc>
                <a:spcPct val="100000"/>
              </a:lnSpc>
              <a:defRPr/>
            </a:lvl7pPr>
            <a:lvl8pPr>
              <a:lnSpc>
                <a:spcPct val="100000"/>
              </a:lnSpc>
              <a:defRPr/>
            </a:lvl8pPr>
            <a:lvl9pPr>
              <a:lnSpc>
                <a:spcPct val="100000"/>
              </a:lnSpc>
              <a:defRPr/>
            </a:lvl9pPr>
          </a:lstStyle>
          <a:p>
            <a:pPr lvl="0"/>
            <a:r>
              <a:rPr lang="en-GB" dirty="0"/>
              <a:t>Bullet 16pt</a:t>
            </a:r>
          </a:p>
          <a:p>
            <a:pPr lvl="1"/>
            <a:r>
              <a:rPr lang="en-US" dirty="0"/>
              <a:t>Bullet 14pt</a:t>
            </a:r>
          </a:p>
          <a:p>
            <a:pPr lvl="2"/>
            <a:r>
              <a:rPr lang="en-US" dirty="0"/>
              <a:t>Bullet 12pt</a:t>
            </a:r>
          </a:p>
          <a:p>
            <a:pPr lvl="3"/>
            <a:r>
              <a:rPr lang="en-US" dirty="0"/>
              <a:t>Bullet 10pt</a:t>
            </a:r>
          </a:p>
        </p:txBody>
      </p:sp>
      <p:sp>
        <p:nvSpPr>
          <p:cNvPr id="2" name="Title 1">
            <a:extLst>
              <a:ext uri="{FF2B5EF4-FFF2-40B4-BE49-F238E27FC236}">
                <a16:creationId xmlns:a16="http://schemas.microsoft.com/office/drawing/2014/main" id="{70F9B0B5-50C1-E144-963E-FA8F119204F3}"/>
              </a:ext>
            </a:extLst>
          </p:cNvPr>
          <p:cNvSpPr>
            <a:spLocks noGrp="1"/>
          </p:cNvSpPr>
          <p:nvPr>
            <p:ph type="title" hasCustomPrompt="1"/>
          </p:nvPr>
        </p:nvSpPr>
        <p:spPr>
          <a:xfrm>
            <a:off x="524888" y="882000"/>
            <a:ext cx="6831588" cy="946253"/>
          </a:xfrm>
          <a:prstGeom prst="rect">
            <a:avLst/>
          </a:prstGeom>
        </p:spPr>
        <p:txBody>
          <a:bodyPr/>
          <a:lstStyle/>
          <a:p>
            <a:r>
              <a:rPr lang="en-GB" dirty="0"/>
              <a:t>HEADING 32PT ODIS MI,</a:t>
            </a:r>
            <a:br>
              <a:rPr lang="en-GB" dirty="0"/>
            </a:br>
            <a:r>
              <a:rPr lang="en-GB" dirty="0"/>
              <a:t>REHENT EST, TE NUM ATENTES</a:t>
            </a:r>
            <a:endParaRPr lang="en-US" dirty="0"/>
          </a:p>
        </p:txBody>
      </p:sp>
      <p:sp>
        <p:nvSpPr>
          <p:cNvPr id="8" name="Picture Placeholder 7">
            <a:extLst>
              <a:ext uri="{FF2B5EF4-FFF2-40B4-BE49-F238E27FC236}">
                <a16:creationId xmlns:a16="http://schemas.microsoft.com/office/drawing/2014/main" id="{ABFF7A31-3A2C-C44F-BA87-7AE30328017D}"/>
              </a:ext>
            </a:extLst>
          </p:cNvPr>
          <p:cNvSpPr>
            <a:spLocks noGrp="1" noChangeAspect="1"/>
          </p:cNvSpPr>
          <p:nvPr>
            <p:ph type="pic" sz="quarter" idx="27" hasCustomPrompt="1"/>
          </p:nvPr>
        </p:nvSpPr>
        <p:spPr>
          <a:xfrm>
            <a:off x="8964600" y="1644566"/>
            <a:ext cx="2160000" cy="2160000"/>
          </a:xfrm>
        </p:spPr>
        <p:txBody>
          <a:bodyPr/>
          <a:lstStyle>
            <a:lvl1pPr marL="0" marR="0" indent="0" algn="l" defTabSz="914400" rtl="0" eaLnBrk="1" fontAlgn="auto" latinLnBrk="0" hangingPunct="1">
              <a:lnSpc>
                <a:spcPct val="100000"/>
              </a:lnSpc>
              <a:spcBef>
                <a:spcPts val="0"/>
              </a:spcBef>
              <a:spcAft>
                <a:spcPts val="1200"/>
              </a:spcAft>
              <a:buClrTx/>
              <a:buSzTx/>
              <a:buFont typeface="Arial" panose="020B0604020202020204" pitchFamily="34" charset="0"/>
              <a:buNone/>
              <a:tabLst/>
              <a:defRPr/>
            </a:lvl1pPr>
          </a:lstStyle>
          <a:p>
            <a:pPr marL="0" marR="0" lvl="0" indent="0" algn="l" defTabSz="914400" rtl="0" eaLnBrk="1" fontAlgn="auto" latinLnBrk="0" hangingPunct="1">
              <a:lnSpc>
                <a:spcPct val="100000"/>
              </a:lnSpc>
              <a:spcBef>
                <a:spcPts val="0"/>
              </a:spcBef>
              <a:spcAft>
                <a:spcPts val="1200"/>
              </a:spcAft>
              <a:buClrTx/>
              <a:buSzTx/>
              <a:buFont typeface="Arial" panose="020B0604020202020204" pitchFamily="34" charset="0"/>
              <a:buNone/>
              <a:tabLst/>
              <a:defRPr/>
            </a:pPr>
            <a:r>
              <a:rPr lang="en-US" dirty="0"/>
              <a:t>Insert Picture &gt; Picture from File…</a:t>
            </a:r>
          </a:p>
        </p:txBody>
      </p:sp>
      <p:sp>
        <p:nvSpPr>
          <p:cNvPr id="42" name="Content Placeholder 4">
            <a:extLst>
              <a:ext uri="{FF2B5EF4-FFF2-40B4-BE49-F238E27FC236}">
                <a16:creationId xmlns:a16="http://schemas.microsoft.com/office/drawing/2014/main" id="{EA9AED6C-F190-0748-9662-6A93E5715E68}"/>
              </a:ext>
            </a:extLst>
          </p:cNvPr>
          <p:cNvSpPr>
            <a:spLocks noGrp="1"/>
          </p:cNvSpPr>
          <p:nvPr>
            <p:ph sz="quarter" idx="30" hasCustomPrompt="1"/>
          </p:nvPr>
        </p:nvSpPr>
        <p:spPr>
          <a:xfrm>
            <a:off x="524888" y="2184023"/>
            <a:ext cx="6829200" cy="323473"/>
          </a:xfrm>
        </p:spPr>
        <p:txBody>
          <a:bodyPr/>
          <a:lstStyle>
            <a:lvl1pPr>
              <a:defRPr sz="1800" b="1">
                <a:solidFill>
                  <a:schemeClr val="accent3"/>
                </a:solidFill>
              </a:defRPr>
            </a:lvl1pPr>
            <a:lvl2pPr>
              <a:defRPr b="0">
                <a:solidFill>
                  <a:schemeClr val="tx1"/>
                </a:solidFill>
              </a:defRPr>
            </a:lvl2pPr>
            <a:lvl3pPr marL="285750" indent="-285750">
              <a:buClr>
                <a:schemeClr val="accent3"/>
              </a:buClr>
              <a:buChar char="&gt;"/>
              <a:defRPr/>
            </a:lvl3pPr>
            <a:lvl4pPr marL="342900" indent="-342900">
              <a:buFont typeface="+mj-lt"/>
              <a:buAutoNum type="arabicPeriod"/>
              <a:defRPr/>
            </a:lvl4pPr>
            <a:lvl5pPr marL="0" marR="0" indent="0" algn="l" defTabSz="914400" rtl="0" eaLnBrk="1" fontAlgn="auto" latinLnBrk="0" hangingPunct="1">
              <a:lnSpc>
                <a:spcPct val="100000"/>
              </a:lnSpc>
              <a:spcBef>
                <a:spcPts val="0"/>
              </a:spcBef>
              <a:spcAft>
                <a:spcPts val="600"/>
              </a:spcAft>
              <a:buClr>
                <a:schemeClr val="accent3"/>
              </a:buClr>
              <a:buSzTx/>
              <a:buFont typeface="+mj-lt"/>
              <a:buNone/>
              <a:tabLst/>
              <a:defRPr sz="1600"/>
            </a:lvl5pPr>
            <a:lvl6pPr marL="298450" indent="-285750">
              <a:buChar char="&gt;"/>
              <a:defRPr/>
            </a:lvl6pPr>
            <a:lvl7pPr marL="357188" indent="-342900">
              <a:buFont typeface="+mj-lt"/>
              <a:buAutoNum type="arabicPeriod"/>
              <a:defRPr/>
            </a:lvl7pPr>
            <a:lvl8pPr marL="14287" indent="0">
              <a:buNone/>
              <a:defRPr sz="1400"/>
            </a:lvl8pPr>
          </a:lstStyle>
          <a:p>
            <a:pPr lvl="0"/>
            <a:r>
              <a:rPr lang="en-GB" dirty="0"/>
              <a:t>Subheading 18pt</a:t>
            </a:r>
            <a:endParaRPr lang="en-US" dirty="0"/>
          </a:p>
        </p:txBody>
      </p:sp>
      <p:sp>
        <p:nvSpPr>
          <p:cNvPr id="34" name="TextBox 33">
            <a:extLst>
              <a:ext uri="{FF2B5EF4-FFF2-40B4-BE49-F238E27FC236}">
                <a16:creationId xmlns:a16="http://schemas.microsoft.com/office/drawing/2014/main" id="{076C2FEB-7B29-3040-8A7A-9CF2523CEF7F}"/>
              </a:ext>
            </a:extLst>
          </p:cNvPr>
          <p:cNvSpPr txBox="1"/>
          <p:nvPr/>
        </p:nvSpPr>
        <p:spPr>
          <a:xfrm>
            <a:off x="-1" y="7012426"/>
            <a:ext cx="8730343" cy="333633"/>
          </a:xfrm>
          <a:prstGeom prst="rect">
            <a:avLst/>
          </a:prstGeom>
          <a:noFill/>
        </p:spPr>
        <p:txBody>
          <a:bodyPr wrap="square" lIns="0" tIns="0" rIns="0" bIns="0" rtlCol="0">
            <a:noAutofit/>
          </a:bodyPr>
          <a:lstStyle/>
          <a:p>
            <a:r>
              <a:rPr lang="en-US" sz="1200" dirty="0"/>
              <a:t>The Icon or logo on this page must be in </a:t>
            </a:r>
            <a:r>
              <a:rPr lang="en-US" sz="1200" b="1" dirty="0"/>
              <a:t>colour. Logos must be in original colour. </a:t>
            </a:r>
            <a:r>
              <a:rPr lang="en-MY" sz="1200" dirty="0"/>
              <a:t>Do not use a white icon on a white background.</a:t>
            </a:r>
            <a:br>
              <a:rPr lang="en-MY" sz="1200" dirty="0"/>
            </a:br>
            <a:r>
              <a:rPr lang="en-MY" sz="1200" dirty="0"/>
              <a:t>To change icon colour; first select the icon &gt; in “Home” tab select “Shape Outline” &gt; select colour.</a:t>
            </a:r>
            <a:endParaRPr lang="en-US" sz="1200" dirty="0"/>
          </a:p>
        </p:txBody>
      </p:sp>
      <p:sp>
        <p:nvSpPr>
          <p:cNvPr id="9" name="Slide Number Placeholder 2">
            <a:extLst>
              <a:ext uri="{FF2B5EF4-FFF2-40B4-BE49-F238E27FC236}">
                <a16:creationId xmlns:a16="http://schemas.microsoft.com/office/drawing/2014/main" id="{0B8A971D-26C1-734E-AB8E-4087460FA801}"/>
              </a:ext>
            </a:extLst>
          </p:cNvPr>
          <p:cNvSpPr>
            <a:spLocks noGrp="1"/>
          </p:cNvSpPr>
          <p:nvPr>
            <p:ph type="sldNum" sz="quarter" idx="10"/>
          </p:nvPr>
        </p:nvSpPr>
        <p:spPr>
          <a:xfrm>
            <a:off x="10254344" y="6494400"/>
            <a:ext cx="1337582" cy="170382"/>
          </a:xfrm>
          <a:prstGeom prst="rect">
            <a:avLst/>
          </a:prstGeom>
        </p:spPr>
        <p:txBody>
          <a:bodyPr/>
          <a:lstStyle>
            <a:lvl1pPr>
              <a:defRPr>
                <a:solidFill>
                  <a:schemeClr val="bg2"/>
                </a:solidFill>
              </a:defRPr>
            </a:lvl1pPr>
          </a:lstStyle>
          <a:p>
            <a:fld id="{826DDBE9-9F3C-4619-BE63-5F1F6BB637C8}" type="slidenum">
              <a:rPr lang="en-GB" smtClean="0"/>
              <a:t>‹#›</a:t>
            </a:fld>
            <a:endParaRPr lang="en-GB"/>
          </a:p>
        </p:txBody>
      </p:sp>
      <p:sp>
        <p:nvSpPr>
          <p:cNvPr id="10" name="Footer Placeholder 5">
            <a:extLst>
              <a:ext uri="{FF2B5EF4-FFF2-40B4-BE49-F238E27FC236}">
                <a16:creationId xmlns:a16="http://schemas.microsoft.com/office/drawing/2014/main" id="{07B35308-686D-E34D-B8EB-0F9D45979FB4}"/>
              </a:ext>
            </a:extLst>
          </p:cNvPr>
          <p:cNvSpPr>
            <a:spLocks noGrp="1"/>
          </p:cNvSpPr>
          <p:nvPr>
            <p:ph type="ftr" sz="quarter" idx="3"/>
          </p:nvPr>
        </p:nvSpPr>
        <p:spPr>
          <a:xfrm>
            <a:off x="524886" y="6492875"/>
            <a:ext cx="1097540" cy="171907"/>
          </a:xfrm>
          <a:prstGeom prst="rect">
            <a:avLst/>
          </a:prstGeom>
        </p:spPr>
        <p:txBody>
          <a:bodyPr vert="horz" lIns="0" tIns="0" rIns="0" bIns="0" rtlCol="0" anchor="ctr"/>
          <a:lstStyle>
            <a:lvl1pPr algn="l">
              <a:defRPr sz="800">
                <a:solidFill>
                  <a:schemeClr val="bg2"/>
                </a:solidFill>
              </a:defRPr>
            </a:lvl1pPr>
          </a:lstStyle>
          <a:p>
            <a:endParaRPr lang="en-GB"/>
          </a:p>
        </p:txBody>
      </p:sp>
    </p:spTree>
    <p:extLst>
      <p:ext uri="{BB962C8B-B14F-4D97-AF65-F5344CB8AC3E}">
        <p14:creationId xmlns:p14="http://schemas.microsoft.com/office/powerpoint/2010/main" val="22317715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pos="4634">
          <p15:clr>
            <a:srgbClr val="FBAE40"/>
          </p15:clr>
        </p15:guide>
        <p15:guide id="2" pos="5314">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ext and Icon/Logo - Layout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F9B0B5-50C1-E144-963E-FA8F119204F3}"/>
              </a:ext>
            </a:extLst>
          </p:cNvPr>
          <p:cNvSpPr>
            <a:spLocks noGrp="1"/>
          </p:cNvSpPr>
          <p:nvPr>
            <p:ph type="title" hasCustomPrompt="1"/>
          </p:nvPr>
        </p:nvSpPr>
        <p:spPr>
          <a:xfrm>
            <a:off x="524888" y="882000"/>
            <a:ext cx="6831588" cy="946253"/>
          </a:xfrm>
          <a:prstGeom prst="rect">
            <a:avLst/>
          </a:prstGeom>
        </p:spPr>
        <p:txBody>
          <a:bodyPr/>
          <a:lstStyle/>
          <a:p>
            <a:r>
              <a:rPr lang="en-GB" dirty="0"/>
              <a:t>HEADING 32PT ODIS MI,</a:t>
            </a:r>
            <a:br>
              <a:rPr lang="en-GB" dirty="0"/>
            </a:br>
            <a:r>
              <a:rPr lang="en-GB" dirty="0"/>
              <a:t>REHENT EST, TE NUM ATENTES</a:t>
            </a:r>
            <a:endParaRPr lang="en-US" dirty="0"/>
          </a:p>
        </p:txBody>
      </p:sp>
      <p:sp>
        <p:nvSpPr>
          <p:cNvPr id="22" name="Text Placeholder 20">
            <a:extLst>
              <a:ext uri="{FF2B5EF4-FFF2-40B4-BE49-F238E27FC236}">
                <a16:creationId xmlns:a16="http://schemas.microsoft.com/office/drawing/2014/main" id="{9D66D0F0-97D4-094E-9AC6-22713AB168F4}"/>
              </a:ext>
            </a:extLst>
          </p:cNvPr>
          <p:cNvSpPr>
            <a:spLocks noGrp="1"/>
          </p:cNvSpPr>
          <p:nvPr>
            <p:ph type="body" sz="quarter" idx="13" hasCustomPrompt="1"/>
          </p:nvPr>
        </p:nvSpPr>
        <p:spPr>
          <a:xfrm>
            <a:off x="898902" y="2184023"/>
            <a:ext cx="6457572" cy="1081087"/>
          </a:xfrm>
        </p:spPr>
        <p:txBody>
          <a:bodyPr anchor="ctr">
            <a:noAutofit/>
          </a:bodyPr>
          <a:lstStyle>
            <a:lvl1pPr algn="l">
              <a:lnSpc>
                <a:spcPct val="100000"/>
              </a:lnSpc>
              <a:spcAft>
                <a:spcPts val="0"/>
              </a:spcAft>
              <a:defRPr sz="2200" b="0" i="0">
                <a:solidFill>
                  <a:schemeClr val="tx1"/>
                </a:solidFill>
                <a:latin typeface="Catamaran" pitchFamily="2" charset="77"/>
                <a:cs typeface="Catamaran" pitchFamily="2" charset="77"/>
              </a:defRPr>
            </a:lvl1pPr>
          </a:lstStyle>
          <a:p>
            <a:pPr lvl="0"/>
            <a:r>
              <a:rPr lang="en-GB" dirty="0"/>
              <a:t>Standfirst 22pt </a:t>
            </a:r>
            <a:r>
              <a:rPr lang="en-GB" dirty="0" err="1"/>
              <a:t>Niate</a:t>
            </a:r>
            <a:r>
              <a:rPr lang="en-GB" dirty="0"/>
              <a:t> vit, </a:t>
            </a:r>
            <a:r>
              <a:rPr lang="en-GB" dirty="0" err="1"/>
              <a:t>nimil</a:t>
            </a:r>
            <a:r>
              <a:rPr lang="en-GB" dirty="0"/>
              <a:t> </a:t>
            </a:r>
            <a:r>
              <a:rPr lang="en-GB" dirty="0" err="1"/>
              <a:t>molor</a:t>
            </a:r>
            <a:r>
              <a:rPr lang="en-GB" dirty="0"/>
              <a:t> </a:t>
            </a:r>
            <a:r>
              <a:rPr lang="en-GB" dirty="0" err="1"/>
              <a:t>autem</a:t>
            </a:r>
            <a:r>
              <a:rPr lang="en-GB" dirty="0"/>
              <a:t> </a:t>
            </a:r>
            <a:r>
              <a:rPr lang="en-GB" dirty="0" err="1"/>
              <a:t>etur</a:t>
            </a:r>
            <a:r>
              <a:rPr lang="en-GB" dirty="0"/>
              <a:t> </a:t>
            </a:r>
            <a:r>
              <a:rPr lang="en-GB" dirty="0" err="1"/>
              <a:t>aut</a:t>
            </a:r>
            <a:r>
              <a:rPr lang="en-GB" dirty="0"/>
              <a:t> </a:t>
            </a:r>
            <a:r>
              <a:rPr lang="en-GB" dirty="0" err="1"/>
              <a:t>plit</a:t>
            </a:r>
            <a:r>
              <a:rPr lang="en-GB" dirty="0"/>
              <a:t> </a:t>
            </a:r>
            <a:r>
              <a:rPr lang="en-GB" dirty="0" err="1"/>
              <a:t>repratibus</a:t>
            </a:r>
            <a:r>
              <a:rPr lang="en-GB" dirty="0"/>
              <a:t> </a:t>
            </a:r>
            <a:r>
              <a:rPr lang="en-GB" dirty="0" err="1"/>
              <a:t>idest</a:t>
            </a:r>
            <a:r>
              <a:rPr lang="en-GB" dirty="0"/>
              <a:t> </a:t>
            </a:r>
            <a:r>
              <a:rPr lang="en-GB" dirty="0" err="1"/>
              <a:t>landit</a:t>
            </a:r>
            <a:r>
              <a:rPr lang="en-GB" dirty="0"/>
              <a:t> </a:t>
            </a:r>
            <a:r>
              <a:rPr lang="en-GB" dirty="0" err="1"/>
              <a:t>quam</a:t>
            </a:r>
            <a:r>
              <a:rPr lang="en-GB" dirty="0"/>
              <a:t> </a:t>
            </a:r>
            <a:r>
              <a:rPr lang="en-GB" dirty="0" err="1"/>
              <a:t>dolorecerum</a:t>
            </a:r>
            <a:r>
              <a:rPr lang="en-GB" dirty="0"/>
              <a:t>.</a:t>
            </a:r>
            <a:endParaRPr lang="en-US" dirty="0"/>
          </a:p>
        </p:txBody>
      </p:sp>
      <p:sp>
        <p:nvSpPr>
          <p:cNvPr id="7" name="Rectangle 6">
            <a:extLst>
              <a:ext uri="{FF2B5EF4-FFF2-40B4-BE49-F238E27FC236}">
                <a16:creationId xmlns:a16="http://schemas.microsoft.com/office/drawing/2014/main" id="{FAC47E2E-01CB-E44B-B731-233E4AC7DE92}"/>
              </a:ext>
            </a:extLst>
          </p:cNvPr>
          <p:cNvSpPr/>
          <p:nvPr/>
        </p:nvSpPr>
        <p:spPr>
          <a:xfrm>
            <a:off x="531436" y="2168525"/>
            <a:ext cx="72000" cy="108108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1" name="Rectangle 30">
            <a:extLst>
              <a:ext uri="{FF2B5EF4-FFF2-40B4-BE49-F238E27FC236}">
                <a16:creationId xmlns:a16="http://schemas.microsoft.com/office/drawing/2014/main" id="{90B38A71-FE7C-4F0C-8FF4-3A1BD7B15088}"/>
              </a:ext>
            </a:extLst>
          </p:cNvPr>
          <p:cNvSpPr/>
          <p:nvPr/>
        </p:nvSpPr>
        <p:spPr>
          <a:xfrm>
            <a:off x="531436" y="2168525"/>
            <a:ext cx="72000" cy="108108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 name="Picture Placeholder 7">
            <a:extLst>
              <a:ext uri="{FF2B5EF4-FFF2-40B4-BE49-F238E27FC236}">
                <a16:creationId xmlns:a16="http://schemas.microsoft.com/office/drawing/2014/main" id="{ABFF7A31-3A2C-C44F-BA87-7AE30328017D}"/>
              </a:ext>
            </a:extLst>
          </p:cNvPr>
          <p:cNvSpPr>
            <a:spLocks noGrp="1" noChangeAspect="1"/>
          </p:cNvSpPr>
          <p:nvPr>
            <p:ph type="pic" sz="quarter" idx="27" hasCustomPrompt="1"/>
          </p:nvPr>
        </p:nvSpPr>
        <p:spPr>
          <a:xfrm>
            <a:off x="8964600" y="1644566"/>
            <a:ext cx="2160000" cy="2160000"/>
          </a:xfrm>
        </p:spPr>
        <p:txBody>
          <a:bodyPr/>
          <a:lstStyle>
            <a:lvl1pPr marL="0" marR="0" indent="0" algn="l" defTabSz="914400" rtl="0" eaLnBrk="1" fontAlgn="auto" latinLnBrk="0" hangingPunct="1">
              <a:lnSpc>
                <a:spcPct val="100000"/>
              </a:lnSpc>
              <a:spcBef>
                <a:spcPts val="0"/>
              </a:spcBef>
              <a:spcAft>
                <a:spcPts val="1200"/>
              </a:spcAft>
              <a:buClrTx/>
              <a:buSzTx/>
              <a:buFont typeface="Arial" panose="020B0604020202020204" pitchFamily="34" charset="0"/>
              <a:buNone/>
              <a:tabLst/>
              <a:defRPr/>
            </a:lvl1pPr>
          </a:lstStyle>
          <a:p>
            <a:pPr marL="0" marR="0" lvl="0" indent="0" algn="l" defTabSz="914400" rtl="0" eaLnBrk="1" fontAlgn="auto" latinLnBrk="0" hangingPunct="1">
              <a:lnSpc>
                <a:spcPct val="100000"/>
              </a:lnSpc>
              <a:spcBef>
                <a:spcPts val="0"/>
              </a:spcBef>
              <a:spcAft>
                <a:spcPts val="1200"/>
              </a:spcAft>
              <a:buClrTx/>
              <a:buSzTx/>
              <a:buFont typeface="Arial" panose="020B0604020202020204" pitchFamily="34" charset="0"/>
              <a:buNone/>
              <a:tabLst/>
              <a:defRPr/>
            </a:pPr>
            <a:r>
              <a:rPr lang="en-US" dirty="0"/>
              <a:t>Insert Picture &gt; Picture from File…</a:t>
            </a:r>
          </a:p>
        </p:txBody>
      </p:sp>
      <p:sp>
        <p:nvSpPr>
          <p:cNvPr id="42" name="Content Placeholder 4">
            <a:extLst>
              <a:ext uri="{FF2B5EF4-FFF2-40B4-BE49-F238E27FC236}">
                <a16:creationId xmlns:a16="http://schemas.microsoft.com/office/drawing/2014/main" id="{EA9AED6C-F190-0748-9662-6A93E5715E68}"/>
              </a:ext>
            </a:extLst>
          </p:cNvPr>
          <p:cNvSpPr>
            <a:spLocks noGrp="1"/>
          </p:cNvSpPr>
          <p:nvPr>
            <p:ph sz="quarter" idx="30" hasCustomPrompt="1"/>
          </p:nvPr>
        </p:nvSpPr>
        <p:spPr>
          <a:xfrm>
            <a:off x="524888" y="3600450"/>
            <a:ext cx="6829200" cy="323473"/>
          </a:xfrm>
        </p:spPr>
        <p:txBody>
          <a:bodyPr/>
          <a:lstStyle>
            <a:lvl1pPr>
              <a:defRPr sz="1800" b="1">
                <a:solidFill>
                  <a:schemeClr val="accent3"/>
                </a:solidFill>
              </a:defRPr>
            </a:lvl1pPr>
            <a:lvl2pPr>
              <a:defRPr b="0">
                <a:solidFill>
                  <a:schemeClr val="tx1"/>
                </a:solidFill>
              </a:defRPr>
            </a:lvl2pPr>
            <a:lvl3pPr marL="285750" indent="-285750">
              <a:buClr>
                <a:schemeClr val="accent3"/>
              </a:buClr>
              <a:buChar char="&gt;"/>
              <a:defRPr/>
            </a:lvl3pPr>
            <a:lvl4pPr marL="342900" indent="-342900">
              <a:buFont typeface="+mj-lt"/>
              <a:buAutoNum type="arabicPeriod"/>
              <a:defRPr/>
            </a:lvl4pPr>
            <a:lvl5pPr marL="0" marR="0" indent="0" algn="l" defTabSz="914400" rtl="0" eaLnBrk="1" fontAlgn="auto" latinLnBrk="0" hangingPunct="1">
              <a:lnSpc>
                <a:spcPct val="100000"/>
              </a:lnSpc>
              <a:spcBef>
                <a:spcPts val="0"/>
              </a:spcBef>
              <a:spcAft>
                <a:spcPts val="600"/>
              </a:spcAft>
              <a:buClr>
                <a:schemeClr val="accent3"/>
              </a:buClr>
              <a:buSzTx/>
              <a:buFont typeface="+mj-lt"/>
              <a:buNone/>
              <a:tabLst/>
              <a:defRPr sz="1600"/>
            </a:lvl5pPr>
            <a:lvl6pPr marL="298450" indent="-285750">
              <a:buChar char="&gt;"/>
              <a:defRPr/>
            </a:lvl6pPr>
            <a:lvl7pPr marL="357188" indent="-342900">
              <a:buFont typeface="+mj-lt"/>
              <a:buAutoNum type="arabicPeriod"/>
              <a:defRPr/>
            </a:lvl7pPr>
            <a:lvl8pPr marL="14287" indent="0">
              <a:buNone/>
              <a:defRPr sz="1400"/>
            </a:lvl8pPr>
          </a:lstStyle>
          <a:p>
            <a:pPr lvl="0"/>
            <a:r>
              <a:rPr lang="en-GB" dirty="0"/>
              <a:t>Subheading 18pt</a:t>
            </a:r>
            <a:endParaRPr lang="en-US" dirty="0"/>
          </a:p>
        </p:txBody>
      </p:sp>
      <p:sp>
        <p:nvSpPr>
          <p:cNvPr id="34" name="TextBox 33">
            <a:extLst>
              <a:ext uri="{FF2B5EF4-FFF2-40B4-BE49-F238E27FC236}">
                <a16:creationId xmlns:a16="http://schemas.microsoft.com/office/drawing/2014/main" id="{076C2FEB-7B29-3040-8A7A-9CF2523CEF7F}"/>
              </a:ext>
            </a:extLst>
          </p:cNvPr>
          <p:cNvSpPr txBox="1"/>
          <p:nvPr/>
        </p:nvSpPr>
        <p:spPr>
          <a:xfrm>
            <a:off x="-1" y="7012426"/>
            <a:ext cx="8730343" cy="333633"/>
          </a:xfrm>
          <a:prstGeom prst="rect">
            <a:avLst/>
          </a:prstGeom>
          <a:noFill/>
        </p:spPr>
        <p:txBody>
          <a:bodyPr wrap="square" lIns="0" tIns="0" rIns="0" bIns="0" rtlCol="0">
            <a:noAutofit/>
          </a:bodyPr>
          <a:lstStyle/>
          <a:p>
            <a:r>
              <a:rPr lang="en-US" sz="1200" dirty="0"/>
              <a:t>The Icon or logo on this page must be in </a:t>
            </a:r>
            <a:r>
              <a:rPr lang="en-US" sz="1200" b="1" dirty="0"/>
              <a:t>colour. Logos must be in original colour. </a:t>
            </a:r>
            <a:r>
              <a:rPr lang="en-MY" sz="1200" dirty="0"/>
              <a:t>Do not use a white icon on a white background.</a:t>
            </a:r>
            <a:br>
              <a:rPr lang="en-MY" sz="1200" dirty="0"/>
            </a:br>
            <a:r>
              <a:rPr lang="en-MY" sz="1200" dirty="0"/>
              <a:t>To change icon colour; first select the icon &gt; in “Home” tab select “Shape Outline” &gt; select colour.</a:t>
            </a:r>
            <a:endParaRPr lang="en-US" sz="1200" dirty="0"/>
          </a:p>
        </p:txBody>
      </p:sp>
      <p:sp>
        <p:nvSpPr>
          <p:cNvPr id="44" name="Text Placeholder 27">
            <a:extLst>
              <a:ext uri="{FF2B5EF4-FFF2-40B4-BE49-F238E27FC236}">
                <a16:creationId xmlns:a16="http://schemas.microsoft.com/office/drawing/2014/main" id="{A818DBC8-DBB0-3040-AA2C-4693B5BE998E}"/>
              </a:ext>
            </a:extLst>
          </p:cNvPr>
          <p:cNvSpPr>
            <a:spLocks noGrp="1"/>
          </p:cNvSpPr>
          <p:nvPr>
            <p:ph idx="1" hasCustomPrompt="1"/>
          </p:nvPr>
        </p:nvSpPr>
        <p:spPr>
          <a:xfrm>
            <a:off x="524888" y="4080476"/>
            <a:ext cx="6831587" cy="1904399"/>
          </a:xfrm>
          <a:prstGeom prst="rect">
            <a:avLst/>
          </a:prstGeom>
        </p:spPr>
        <p:txBody>
          <a:bodyPr vert="horz" lIns="0" tIns="0" rIns="0" bIns="0" rtlCol="0">
            <a:noAutofit/>
          </a:bodyPr>
          <a:lstStyle>
            <a:lvl1pPr marL="342900" indent="-342900">
              <a:lnSpc>
                <a:spcPct val="100000"/>
              </a:lnSpc>
              <a:spcAft>
                <a:spcPts val="600"/>
              </a:spcAft>
              <a:buClr>
                <a:schemeClr val="bg2"/>
              </a:buClr>
              <a:buFont typeface="Catamaran Regular" pitchFamily="2" charset="77"/>
              <a:buChar char="&gt;"/>
              <a:defRPr sz="1600" b="0">
                <a:solidFill>
                  <a:schemeClr val="tx1"/>
                </a:solidFill>
              </a:defRPr>
            </a:lvl1pPr>
            <a:lvl2pPr marL="720000" indent="-356400">
              <a:lnSpc>
                <a:spcPct val="100000"/>
              </a:lnSpc>
              <a:buClr>
                <a:schemeClr val="bg2"/>
              </a:buClr>
              <a:buFont typeface="Catamaran Medium" pitchFamily="2" charset="77"/>
              <a:buChar char="&gt;"/>
              <a:defRPr sz="1400" b="0">
                <a:solidFill>
                  <a:schemeClr val="tx1"/>
                </a:solidFill>
              </a:defRPr>
            </a:lvl2pPr>
            <a:lvl3pPr marL="1080000">
              <a:lnSpc>
                <a:spcPct val="100000"/>
              </a:lnSpc>
              <a:buClr>
                <a:schemeClr val="bg2"/>
              </a:buClr>
              <a:defRPr sz="1200">
                <a:solidFill>
                  <a:schemeClr val="tx1"/>
                </a:solidFill>
              </a:defRPr>
            </a:lvl3pPr>
            <a:lvl4pPr marL="1440000" indent="-356400">
              <a:lnSpc>
                <a:spcPct val="100000"/>
              </a:lnSpc>
              <a:buClr>
                <a:schemeClr val="bg2"/>
              </a:buClr>
              <a:defRPr sz="1000">
                <a:solidFill>
                  <a:schemeClr val="tx1"/>
                </a:solidFill>
              </a:defRPr>
            </a:lvl4pPr>
            <a:lvl5pPr>
              <a:lnSpc>
                <a:spcPct val="100000"/>
              </a:lnSpc>
              <a:defRPr/>
            </a:lvl5pPr>
            <a:lvl6pPr>
              <a:lnSpc>
                <a:spcPct val="100000"/>
              </a:lnSpc>
              <a:defRPr/>
            </a:lvl6pPr>
            <a:lvl7pPr>
              <a:lnSpc>
                <a:spcPct val="100000"/>
              </a:lnSpc>
              <a:defRPr/>
            </a:lvl7pPr>
            <a:lvl8pPr>
              <a:lnSpc>
                <a:spcPct val="100000"/>
              </a:lnSpc>
              <a:defRPr/>
            </a:lvl8pPr>
            <a:lvl9pPr>
              <a:lnSpc>
                <a:spcPct val="100000"/>
              </a:lnSpc>
              <a:defRPr/>
            </a:lvl9pPr>
          </a:lstStyle>
          <a:p>
            <a:pPr lvl="0"/>
            <a:r>
              <a:rPr lang="en-GB" dirty="0"/>
              <a:t>Bullet 16pt</a:t>
            </a:r>
          </a:p>
          <a:p>
            <a:pPr lvl="1"/>
            <a:r>
              <a:rPr lang="en-US" dirty="0"/>
              <a:t>Bullet 14pt</a:t>
            </a:r>
          </a:p>
          <a:p>
            <a:pPr lvl="2"/>
            <a:r>
              <a:rPr lang="en-US" dirty="0"/>
              <a:t>Bullet 12pt</a:t>
            </a:r>
          </a:p>
          <a:p>
            <a:pPr lvl="3"/>
            <a:r>
              <a:rPr lang="en-US" dirty="0"/>
              <a:t>Bullet 10pt</a:t>
            </a:r>
          </a:p>
        </p:txBody>
      </p:sp>
      <p:sp>
        <p:nvSpPr>
          <p:cNvPr id="12" name="Slide Number Placeholder 2">
            <a:extLst>
              <a:ext uri="{FF2B5EF4-FFF2-40B4-BE49-F238E27FC236}">
                <a16:creationId xmlns:a16="http://schemas.microsoft.com/office/drawing/2014/main" id="{B8FAA1F2-00A5-5849-BA07-8582C336CE42}"/>
              </a:ext>
            </a:extLst>
          </p:cNvPr>
          <p:cNvSpPr>
            <a:spLocks noGrp="1"/>
          </p:cNvSpPr>
          <p:nvPr>
            <p:ph type="sldNum" sz="quarter" idx="10"/>
          </p:nvPr>
        </p:nvSpPr>
        <p:spPr>
          <a:xfrm>
            <a:off x="10254343" y="6494400"/>
            <a:ext cx="1386795" cy="161998"/>
          </a:xfrm>
          <a:prstGeom prst="rect">
            <a:avLst/>
          </a:prstGeom>
        </p:spPr>
        <p:txBody>
          <a:bodyPr/>
          <a:lstStyle>
            <a:lvl1pPr>
              <a:defRPr>
                <a:solidFill>
                  <a:schemeClr val="bg2"/>
                </a:solidFill>
              </a:defRPr>
            </a:lvl1pPr>
          </a:lstStyle>
          <a:p>
            <a:fld id="{826DDBE9-9F3C-4619-BE63-5F1F6BB637C8}" type="slidenum">
              <a:rPr lang="en-GB" smtClean="0"/>
              <a:t>‹#›</a:t>
            </a:fld>
            <a:endParaRPr lang="en-GB"/>
          </a:p>
        </p:txBody>
      </p:sp>
      <p:sp>
        <p:nvSpPr>
          <p:cNvPr id="13" name="Footer Placeholder 5">
            <a:extLst>
              <a:ext uri="{FF2B5EF4-FFF2-40B4-BE49-F238E27FC236}">
                <a16:creationId xmlns:a16="http://schemas.microsoft.com/office/drawing/2014/main" id="{98F46628-6727-F483-57DC-FFDEBD5E2A09}"/>
              </a:ext>
            </a:extLst>
          </p:cNvPr>
          <p:cNvSpPr>
            <a:spLocks noGrp="1"/>
          </p:cNvSpPr>
          <p:nvPr>
            <p:ph type="ftr" sz="quarter" idx="3"/>
          </p:nvPr>
        </p:nvSpPr>
        <p:spPr>
          <a:xfrm>
            <a:off x="524886" y="6492875"/>
            <a:ext cx="1097540" cy="171907"/>
          </a:xfrm>
          <a:prstGeom prst="rect">
            <a:avLst/>
          </a:prstGeom>
        </p:spPr>
        <p:txBody>
          <a:bodyPr vert="horz" lIns="0" tIns="0" rIns="0" bIns="0" rtlCol="0" anchor="ctr"/>
          <a:lstStyle>
            <a:lvl1pPr algn="l">
              <a:defRPr sz="800">
                <a:solidFill>
                  <a:schemeClr val="bg2"/>
                </a:solidFill>
              </a:defRPr>
            </a:lvl1pPr>
          </a:lstStyle>
          <a:p>
            <a:endParaRPr lang="en-GB"/>
          </a:p>
        </p:txBody>
      </p:sp>
    </p:spTree>
    <p:extLst>
      <p:ext uri="{BB962C8B-B14F-4D97-AF65-F5344CB8AC3E}">
        <p14:creationId xmlns:p14="http://schemas.microsoft.com/office/powerpoint/2010/main" val="14656768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pos="4634">
          <p15:clr>
            <a:srgbClr val="FBAE40"/>
          </p15:clr>
        </p15:guide>
        <p15:guide id="2" pos="5314">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ext and Icon/Logo - Layout 5">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9D6CA4ED-C851-D44C-B083-374BE9043440}"/>
              </a:ext>
            </a:extLst>
          </p:cNvPr>
          <p:cNvSpPr/>
          <p:nvPr/>
        </p:nvSpPr>
        <p:spPr>
          <a:xfrm>
            <a:off x="7897200" y="0"/>
            <a:ext cx="42948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4" name="Text Placeholder 27">
            <a:extLst>
              <a:ext uri="{FF2B5EF4-FFF2-40B4-BE49-F238E27FC236}">
                <a16:creationId xmlns:a16="http://schemas.microsoft.com/office/drawing/2014/main" id="{A818DBC8-DBB0-3040-AA2C-4693B5BE998E}"/>
              </a:ext>
            </a:extLst>
          </p:cNvPr>
          <p:cNvSpPr>
            <a:spLocks noGrp="1"/>
          </p:cNvSpPr>
          <p:nvPr>
            <p:ph idx="1" hasCustomPrompt="1"/>
          </p:nvPr>
        </p:nvSpPr>
        <p:spPr>
          <a:xfrm>
            <a:off x="524888" y="2184024"/>
            <a:ext cx="6831587" cy="3800852"/>
          </a:xfrm>
          <a:prstGeom prst="rect">
            <a:avLst/>
          </a:prstGeom>
        </p:spPr>
        <p:txBody>
          <a:bodyPr vert="horz" lIns="0" tIns="0" rIns="0" bIns="0" rtlCol="0">
            <a:noAutofit/>
          </a:bodyPr>
          <a:lstStyle>
            <a:lvl1pPr marL="342900" indent="-342900">
              <a:lnSpc>
                <a:spcPct val="100000"/>
              </a:lnSpc>
              <a:spcAft>
                <a:spcPts val="600"/>
              </a:spcAft>
              <a:buClr>
                <a:schemeClr val="bg2"/>
              </a:buClr>
              <a:buFont typeface="Catamaran Regular" pitchFamily="2" charset="77"/>
              <a:buChar char="&gt;"/>
              <a:defRPr sz="1600" b="0">
                <a:solidFill>
                  <a:schemeClr val="tx1"/>
                </a:solidFill>
              </a:defRPr>
            </a:lvl1pPr>
            <a:lvl2pPr marL="720000" indent="-356400">
              <a:lnSpc>
                <a:spcPct val="100000"/>
              </a:lnSpc>
              <a:buClr>
                <a:schemeClr val="bg2"/>
              </a:buClr>
              <a:buFont typeface="Catamaran Medium" pitchFamily="2" charset="77"/>
              <a:buChar char="&gt;"/>
              <a:defRPr sz="1400" b="0">
                <a:solidFill>
                  <a:schemeClr val="tx1"/>
                </a:solidFill>
              </a:defRPr>
            </a:lvl2pPr>
            <a:lvl3pPr marL="1080000">
              <a:lnSpc>
                <a:spcPct val="100000"/>
              </a:lnSpc>
              <a:buClr>
                <a:schemeClr val="bg2"/>
              </a:buClr>
              <a:defRPr sz="1200">
                <a:solidFill>
                  <a:schemeClr val="tx1"/>
                </a:solidFill>
              </a:defRPr>
            </a:lvl3pPr>
            <a:lvl4pPr marL="1440000" indent="-356400">
              <a:lnSpc>
                <a:spcPct val="100000"/>
              </a:lnSpc>
              <a:buClr>
                <a:schemeClr val="bg2"/>
              </a:buClr>
              <a:defRPr sz="1000">
                <a:solidFill>
                  <a:schemeClr val="tx1"/>
                </a:solidFill>
              </a:defRPr>
            </a:lvl4pPr>
            <a:lvl5pPr>
              <a:lnSpc>
                <a:spcPct val="100000"/>
              </a:lnSpc>
              <a:defRPr/>
            </a:lvl5pPr>
            <a:lvl6pPr>
              <a:lnSpc>
                <a:spcPct val="100000"/>
              </a:lnSpc>
              <a:defRPr/>
            </a:lvl6pPr>
            <a:lvl7pPr>
              <a:lnSpc>
                <a:spcPct val="100000"/>
              </a:lnSpc>
              <a:defRPr/>
            </a:lvl7pPr>
            <a:lvl8pPr>
              <a:lnSpc>
                <a:spcPct val="100000"/>
              </a:lnSpc>
              <a:defRPr/>
            </a:lvl8pPr>
            <a:lvl9pPr>
              <a:lnSpc>
                <a:spcPct val="100000"/>
              </a:lnSpc>
              <a:defRPr/>
            </a:lvl9pPr>
          </a:lstStyle>
          <a:p>
            <a:pPr lvl="0"/>
            <a:r>
              <a:rPr lang="en-GB" dirty="0"/>
              <a:t>Bullet 16pt</a:t>
            </a:r>
          </a:p>
          <a:p>
            <a:pPr lvl="1"/>
            <a:r>
              <a:rPr lang="en-US" dirty="0"/>
              <a:t>Bullet 14pt</a:t>
            </a:r>
          </a:p>
          <a:p>
            <a:pPr lvl="2"/>
            <a:r>
              <a:rPr lang="en-US" dirty="0"/>
              <a:t>Bullet 12pt</a:t>
            </a:r>
          </a:p>
          <a:p>
            <a:pPr lvl="3"/>
            <a:r>
              <a:rPr lang="en-US" dirty="0"/>
              <a:t>Bullet 10pt</a:t>
            </a:r>
          </a:p>
        </p:txBody>
      </p:sp>
      <p:sp>
        <p:nvSpPr>
          <p:cNvPr id="2" name="Title 1">
            <a:extLst>
              <a:ext uri="{FF2B5EF4-FFF2-40B4-BE49-F238E27FC236}">
                <a16:creationId xmlns:a16="http://schemas.microsoft.com/office/drawing/2014/main" id="{70F9B0B5-50C1-E144-963E-FA8F119204F3}"/>
              </a:ext>
            </a:extLst>
          </p:cNvPr>
          <p:cNvSpPr>
            <a:spLocks noGrp="1"/>
          </p:cNvSpPr>
          <p:nvPr>
            <p:ph type="title" hasCustomPrompt="1"/>
          </p:nvPr>
        </p:nvSpPr>
        <p:spPr>
          <a:xfrm>
            <a:off x="524888" y="882000"/>
            <a:ext cx="6831588" cy="946253"/>
          </a:xfrm>
          <a:prstGeom prst="rect">
            <a:avLst/>
          </a:prstGeom>
        </p:spPr>
        <p:txBody>
          <a:bodyPr/>
          <a:lstStyle/>
          <a:p>
            <a:r>
              <a:rPr lang="en-GB" dirty="0"/>
              <a:t>HEADING 32PT ODIS MI,</a:t>
            </a:r>
            <a:br>
              <a:rPr lang="en-GB" dirty="0"/>
            </a:br>
            <a:r>
              <a:rPr lang="en-GB" dirty="0"/>
              <a:t>REHENT EST, TE NUM ATENTES</a:t>
            </a:r>
            <a:endParaRPr lang="en-US" dirty="0"/>
          </a:p>
        </p:txBody>
      </p:sp>
      <p:sp>
        <p:nvSpPr>
          <p:cNvPr id="3" name="Slide Number Placeholder 2">
            <a:extLst>
              <a:ext uri="{FF2B5EF4-FFF2-40B4-BE49-F238E27FC236}">
                <a16:creationId xmlns:a16="http://schemas.microsoft.com/office/drawing/2014/main" id="{A1FB5652-EF01-9941-BDD4-8968981CBDA7}"/>
              </a:ext>
            </a:extLst>
          </p:cNvPr>
          <p:cNvSpPr>
            <a:spLocks noGrp="1"/>
          </p:cNvSpPr>
          <p:nvPr>
            <p:ph type="sldNum" sz="quarter" idx="10"/>
          </p:nvPr>
        </p:nvSpPr>
        <p:spPr>
          <a:xfrm>
            <a:off x="10254343" y="6494400"/>
            <a:ext cx="1386795" cy="161998"/>
          </a:xfrm>
          <a:prstGeom prst="rect">
            <a:avLst/>
          </a:prstGeom>
        </p:spPr>
        <p:txBody>
          <a:bodyPr/>
          <a:lstStyle>
            <a:lvl1pPr>
              <a:defRPr>
                <a:solidFill>
                  <a:schemeClr val="bg1"/>
                </a:solidFill>
              </a:defRPr>
            </a:lvl1pPr>
          </a:lstStyle>
          <a:p>
            <a:fld id="{826DDBE9-9F3C-4619-BE63-5F1F6BB637C8}" type="slidenum">
              <a:rPr lang="en-GB" smtClean="0"/>
              <a:t>‹#›</a:t>
            </a:fld>
            <a:endParaRPr lang="en-GB"/>
          </a:p>
        </p:txBody>
      </p:sp>
      <p:sp>
        <p:nvSpPr>
          <p:cNvPr id="34" name="TextBox 33">
            <a:extLst>
              <a:ext uri="{FF2B5EF4-FFF2-40B4-BE49-F238E27FC236}">
                <a16:creationId xmlns:a16="http://schemas.microsoft.com/office/drawing/2014/main" id="{076C2FEB-7B29-3040-8A7A-9CF2523CEF7F}"/>
              </a:ext>
            </a:extLst>
          </p:cNvPr>
          <p:cNvSpPr txBox="1"/>
          <p:nvPr/>
        </p:nvSpPr>
        <p:spPr>
          <a:xfrm>
            <a:off x="-1" y="7012426"/>
            <a:ext cx="8730343" cy="333633"/>
          </a:xfrm>
          <a:prstGeom prst="rect">
            <a:avLst/>
          </a:prstGeom>
          <a:noFill/>
        </p:spPr>
        <p:txBody>
          <a:bodyPr wrap="square" lIns="0" tIns="0" rIns="0" bIns="0" rtlCol="0">
            <a:noAutofit/>
          </a:bodyPr>
          <a:lstStyle/>
          <a:p>
            <a:r>
              <a:rPr lang="en-US" sz="1200" dirty="0"/>
              <a:t>The Icon or logo on this page must be in </a:t>
            </a:r>
            <a:r>
              <a:rPr lang="en-US" sz="1200" b="1" dirty="0"/>
              <a:t>white. </a:t>
            </a:r>
            <a:r>
              <a:rPr lang="en-MY" sz="1200" dirty="0"/>
              <a:t>Do not use a coloured icon/logo on a coloured background.</a:t>
            </a:r>
            <a:endParaRPr lang="en-US" sz="1200" b="1" dirty="0"/>
          </a:p>
          <a:p>
            <a:r>
              <a:rPr lang="en-MY" sz="1200" dirty="0"/>
              <a:t>To change icon colour; first select the icon &gt; in “Home” tab select “Shape Outline” &gt; select white colour.</a:t>
            </a:r>
            <a:endParaRPr lang="en-US" sz="1200" dirty="0"/>
          </a:p>
        </p:txBody>
      </p:sp>
      <p:sp>
        <p:nvSpPr>
          <p:cNvPr id="42" name="Table Placeholder 5">
            <a:extLst>
              <a:ext uri="{FF2B5EF4-FFF2-40B4-BE49-F238E27FC236}">
                <a16:creationId xmlns:a16="http://schemas.microsoft.com/office/drawing/2014/main" id="{623B72B5-399C-E841-94F4-3494A33CF646}"/>
              </a:ext>
            </a:extLst>
          </p:cNvPr>
          <p:cNvSpPr txBox="1">
            <a:spLocks/>
          </p:cNvSpPr>
          <p:nvPr/>
        </p:nvSpPr>
        <p:spPr>
          <a:xfrm flipV="1">
            <a:off x="7897200" y="6311900"/>
            <a:ext cx="3745524" cy="14400"/>
          </a:xfrm>
          <a:prstGeom prst="rect">
            <a:avLst/>
          </a:prstGeom>
          <a:solidFill>
            <a:srgbClr val="C8C8C8"/>
          </a:solidFill>
        </p:spPr>
        <p:txBody>
          <a:bodyPr/>
          <a:lstStyle>
            <a:lvl1pPr marL="0" indent="0" algn="l" defTabSz="914400" rtl="0" eaLnBrk="1" latinLnBrk="0" hangingPunct="1">
              <a:lnSpc>
                <a:spcPct val="80000"/>
              </a:lnSpc>
              <a:spcBef>
                <a:spcPts val="0"/>
              </a:spcBef>
              <a:spcAft>
                <a:spcPts val="1200"/>
              </a:spcAft>
              <a:buFont typeface="Arial" panose="020B0604020202020204" pitchFamily="34" charset="0"/>
              <a:buNone/>
              <a:defRPr sz="2200" b="0" i="0" kern="1200" baseline="0">
                <a:solidFill>
                  <a:schemeClr val="tx2"/>
                </a:solidFill>
                <a:latin typeface="Catamaran" pitchFamily="2" charset="77"/>
                <a:ea typeface="+mn-ea"/>
                <a:cs typeface="Catamaran" pitchFamily="2" charset="77"/>
              </a:defRPr>
            </a:lvl1pPr>
            <a:lvl2pPr marL="0" indent="0" algn="l" defTabSz="914400" rtl="0" eaLnBrk="1" latinLnBrk="0" hangingPunct="1">
              <a:lnSpc>
                <a:spcPct val="100000"/>
              </a:lnSpc>
              <a:spcBef>
                <a:spcPts val="0"/>
              </a:spcBef>
              <a:spcAft>
                <a:spcPts val="600"/>
              </a:spcAft>
              <a:buFont typeface="Arial" panose="020B0604020202020204" pitchFamily="34" charset="0"/>
              <a:buNone/>
              <a:defRPr sz="1800" b="1" i="0" kern="1200" baseline="0">
                <a:solidFill>
                  <a:schemeClr val="accent3"/>
                </a:solidFill>
                <a:latin typeface="Catamaran" pitchFamily="2" charset="77"/>
                <a:ea typeface="+mn-ea"/>
                <a:cs typeface="Catamaran" pitchFamily="2" charset="77"/>
              </a:defRPr>
            </a:lvl2pPr>
            <a:lvl3pPr marL="0" indent="0" algn="l" defTabSz="914400" rtl="0" eaLnBrk="1" latinLnBrk="0" hangingPunct="1">
              <a:lnSpc>
                <a:spcPct val="100000"/>
              </a:lnSpc>
              <a:spcBef>
                <a:spcPts val="0"/>
              </a:spcBef>
              <a:spcAft>
                <a:spcPts val="600"/>
              </a:spcAft>
              <a:buFont typeface="Arial" panose="020B0604020202020204" pitchFamily="34" charset="0"/>
              <a:buNone/>
              <a:defRPr sz="1800" b="0" i="0" kern="1200" baseline="0">
                <a:solidFill>
                  <a:srgbClr val="041E42"/>
                </a:solidFill>
                <a:latin typeface="Catamaran" pitchFamily="2" charset="77"/>
                <a:ea typeface="+mn-ea"/>
                <a:cs typeface="Catamaran" pitchFamily="2" charset="77"/>
              </a:defRPr>
            </a:lvl3pPr>
            <a:lvl4pPr marL="342000" marR="0" indent="-342000" algn="l" defTabSz="360000" rtl="0" eaLnBrk="1" fontAlgn="auto" latinLnBrk="0" hangingPunct="0">
              <a:lnSpc>
                <a:spcPct val="100000"/>
              </a:lnSpc>
              <a:spcBef>
                <a:spcPts val="0"/>
              </a:spcBef>
              <a:spcAft>
                <a:spcPts val="600"/>
              </a:spcAft>
              <a:buClr>
                <a:schemeClr val="accent3"/>
              </a:buClr>
              <a:buSzTx/>
              <a:buChar char="&gt;"/>
              <a:tabLst/>
              <a:defRPr sz="1800" b="0" i="0" kern="1200">
                <a:solidFill>
                  <a:schemeClr val="tx2"/>
                </a:solidFill>
                <a:latin typeface="Catamaran" pitchFamily="2" charset="77"/>
                <a:ea typeface="+mn-ea"/>
                <a:cs typeface="Catamaran" pitchFamily="2" charset="77"/>
              </a:defRPr>
            </a:lvl4pPr>
            <a:lvl5pPr marL="342900" indent="-342900" algn="l" defTabSz="914400" rtl="0" eaLnBrk="1" latinLnBrk="0" hangingPunct="1">
              <a:lnSpc>
                <a:spcPct val="100000"/>
              </a:lnSpc>
              <a:spcBef>
                <a:spcPts val="0"/>
              </a:spcBef>
              <a:spcAft>
                <a:spcPts val="600"/>
              </a:spcAft>
              <a:buClr>
                <a:schemeClr val="accent3"/>
              </a:buClr>
              <a:buFont typeface="+mj-lt"/>
              <a:buAutoNum type="arabicPeriod"/>
              <a:defRPr sz="1800" b="0" i="0" kern="1200" baseline="0">
                <a:solidFill>
                  <a:schemeClr val="tx2"/>
                </a:solidFill>
                <a:latin typeface="Catamaran" pitchFamily="2" charset="77"/>
                <a:ea typeface="+mn-ea"/>
                <a:cs typeface="Catamaran" pitchFamily="2" charset="77"/>
              </a:defRPr>
            </a:lvl5pPr>
            <a:lvl6pPr marL="12700" marR="0" indent="0" algn="l" defTabSz="914400" rtl="0" eaLnBrk="1" fontAlgn="auto" latinLnBrk="0" hangingPunct="1">
              <a:lnSpc>
                <a:spcPct val="90000"/>
              </a:lnSpc>
              <a:spcBef>
                <a:spcPts val="500"/>
              </a:spcBef>
              <a:spcAft>
                <a:spcPts val="0"/>
              </a:spcAft>
              <a:buClr>
                <a:schemeClr val="accent3"/>
              </a:buClr>
              <a:buSzTx/>
              <a:buFont typeface="+mj-lt"/>
              <a:buNone/>
              <a:tabLst/>
              <a:defRPr sz="1600" kern="1200">
                <a:solidFill>
                  <a:schemeClr val="tx1"/>
                </a:solidFill>
                <a:latin typeface="+mn-lt"/>
                <a:ea typeface="+mn-ea"/>
                <a:cs typeface="+mn-cs"/>
              </a:defRPr>
            </a:lvl6pPr>
            <a:lvl7pPr marL="300038" marR="0" indent="-285750" algn="l" defTabSz="914400" rtl="0" eaLnBrk="1" fontAlgn="auto" latinLnBrk="0" hangingPunct="1">
              <a:lnSpc>
                <a:spcPct val="90000"/>
              </a:lnSpc>
              <a:spcBef>
                <a:spcPts val="500"/>
              </a:spcBef>
              <a:spcAft>
                <a:spcPts val="0"/>
              </a:spcAft>
              <a:buClr>
                <a:schemeClr val="accent3"/>
              </a:buClr>
              <a:buSzTx/>
              <a:buChar char="&gt;"/>
              <a:tabLst/>
              <a:defRPr sz="1600" kern="1200">
                <a:solidFill>
                  <a:schemeClr val="tx1"/>
                </a:solidFill>
                <a:latin typeface="+mn-lt"/>
                <a:ea typeface="+mn-ea"/>
                <a:cs typeface="+mn-cs"/>
              </a:defRPr>
            </a:lvl7pPr>
            <a:lvl8pPr marL="357187" indent="-342900" algn="l" defTabSz="914400" rtl="0" eaLnBrk="1" latinLnBrk="0" hangingPunct="1">
              <a:lnSpc>
                <a:spcPct val="90000"/>
              </a:lnSpc>
              <a:spcBef>
                <a:spcPts val="500"/>
              </a:spcBef>
              <a:buClr>
                <a:schemeClr val="accent3"/>
              </a:buClr>
              <a:buFont typeface="+mj-lt"/>
              <a:buAutoNum type="arabicPeriod"/>
              <a:tabLst/>
              <a:defRPr sz="1600" kern="1200">
                <a:solidFill>
                  <a:schemeClr val="tx1"/>
                </a:solidFill>
                <a:latin typeface="+mn-lt"/>
                <a:ea typeface="+mn-ea"/>
                <a:cs typeface="+mn-cs"/>
              </a:defRPr>
            </a:lvl8pPr>
            <a:lvl9pPr marL="14288" indent="0" algn="l" defTabSz="914400" rtl="0" eaLnBrk="1" latinLnBrk="0" hangingPunct="1">
              <a:lnSpc>
                <a:spcPct val="90000"/>
              </a:lnSpc>
              <a:spcBef>
                <a:spcPts val="500"/>
              </a:spcBef>
              <a:buClr>
                <a:schemeClr val="accent3"/>
              </a:buClr>
              <a:buFont typeface="+mj-lt"/>
              <a:buNone/>
              <a:tabLst/>
              <a:defRPr sz="1400" b="0" i="0" kern="1200">
                <a:solidFill>
                  <a:schemeClr val="tx1"/>
                </a:solidFill>
                <a:latin typeface="Catamaran" pitchFamily="2" charset="77"/>
                <a:ea typeface="+mn-ea"/>
                <a:cs typeface="Catamaran" pitchFamily="2" charset="77"/>
              </a:defRPr>
            </a:lvl9pPr>
          </a:lstStyle>
          <a:p>
            <a:r>
              <a:rPr lang="en-US"/>
              <a:t> </a:t>
            </a:r>
            <a:endParaRPr lang="en-US" dirty="0"/>
          </a:p>
        </p:txBody>
      </p:sp>
      <p:sp>
        <p:nvSpPr>
          <p:cNvPr id="46" name="Picture Placeholder 7">
            <a:extLst>
              <a:ext uri="{FF2B5EF4-FFF2-40B4-BE49-F238E27FC236}">
                <a16:creationId xmlns:a16="http://schemas.microsoft.com/office/drawing/2014/main" id="{6AEB8EC8-B37A-604E-9664-1E491C861337}"/>
              </a:ext>
            </a:extLst>
          </p:cNvPr>
          <p:cNvSpPr>
            <a:spLocks noGrp="1" noChangeAspect="1"/>
          </p:cNvSpPr>
          <p:nvPr>
            <p:ph type="pic" sz="quarter" idx="27" hasCustomPrompt="1"/>
          </p:nvPr>
        </p:nvSpPr>
        <p:spPr>
          <a:xfrm>
            <a:off x="8964600" y="1644566"/>
            <a:ext cx="2160000" cy="2160000"/>
          </a:xfrm>
        </p:spPr>
        <p:txBody>
          <a:bodyPr/>
          <a:lstStyle>
            <a:lvl1pPr marL="0" marR="0" indent="0" algn="l" defTabSz="914400" rtl="0" eaLnBrk="1" fontAlgn="auto" latinLnBrk="0" hangingPunct="1">
              <a:lnSpc>
                <a:spcPct val="100000"/>
              </a:lnSpc>
              <a:spcBef>
                <a:spcPts val="0"/>
              </a:spcBef>
              <a:spcAft>
                <a:spcPts val="1200"/>
              </a:spcAft>
              <a:buClrTx/>
              <a:buSzTx/>
              <a:buFont typeface="Arial" panose="020B0604020202020204" pitchFamily="34" charset="0"/>
              <a:buNone/>
              <a:tabLst/>
              <a:defRPr>
                <a:solidFill>
                  <a:schemeClr val="bg1"/>
                </a:solidFill>
              </a:defRPr>
            </a:lvl1pPr>
          </a:lstStyle>
          <a:p>
            <a:pPr marL="0" marR="0" lvl="0" indent="0" algn="l" defTabSz="914400" rtl="0" eaLnBrk="1" fontAlgn="auto" latinLnBrk="0" hangingPunct="1">
              <a:lnSpc>
                <a:spcPct val="100000"/>
              </a:lnSpc>
              <a:spcBef>
                <a:spcPts val="0"/>
              </a:spcBef>
              <a:spcAft>
                <a:spcPts val="1200"/>
              </a:spcAft>
              <a:buClrTx/>
              <a:buSzTx/>
              <a:buFont typeface="Arial" panose="020B0604020202020204" pitchFamily="34" charset="0"/>
              <a:buNone/>
              <a:tabLst/>
              <a:defRPr/>
            </a:pPr>
            <a:r>
              <a:rPr lang="en-US" dirty="0"/>
              <a:t>Insert Picture &gt; Picture from File…</a:t>
            </a:r>
          </a:p>
        </p:txBody>
      </p:sp>
      <p:sp>
        <p:nvSpPr>
          <p:cNvPr id="10" name="Footer Placeholder 5">
            <a:extLst>
              <a:ext uri="{FF2B5EF4-FFF2-40B4-BE49-F238E27FC236}">
                <a16:creationId xmlns:a16="http://schemas.microsoft.com/office/drawing/2014/main" id="{CBFE3FB1-651F-9F5A-1AE8-AABDCAFEA874}"/>
              </a:ext>
            </a:extLst>
          </p:cNvPr>
          <p:cNvSpPr>
            <a:spLocks noGrp="1"/>
          </p:cNvSpPr>
          <p:nvPr>
            <p:ph type="ftr" sz="quarter" idx="3"/>
          </p:nvPr>
        </p:nvSpPr>
        <p:spPr>
          <a:xfrm>
            <a:off x="524886" y="6492875"/>
            <a:ext cx="1097540" cy="171907"/>
          </a:xfrm>
          <a:prstGeom prst="rect">
            <a:avLst/>
          </a:prstGeom>
        </p:spPr>
        <p:txBody>
          <a:bodyPr vert="horz" lIns="0" tIns="0" rIns="0" bIns="0" rtlCol="0" anchor="ctr"/>
          <a:lstStyle>
            <a:lvl1pPr algn="l">
              <a:defRPr sz="800">
                <a:solidFill>
                  <a:schemeClr val="bg2"/>
                </a:solidFill>
              </a:defRPr>
            </a:lvl1pPr>
          </a:lstStyle>
          <a:p>
            <a:endParaRPr lang="en-GB"/>
          </a:p>
        </p:txBody>
      </p:sp>
    </p:spTree>
    <p:extLst>
      <p:ext uri="{BB962C8B-B14F-4D97-AF65-F5344CB8AC3E}">
        <p14:creationId xmlns:p14="http://schemas.microsoft.com/office/powerpoint/2010/main" val="240081213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pos="4634">
          <p15:clr>
            <a:srgbClr val="FBAE40"/>
          </p15:clr>
        </p15:guide>
        <p15:guide id="2" pos="5314">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ext and Icon/Logo - Layout 6">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ACB5CC0A-1470-AF4E-B7C7-72991BA8C1DD}"/>
              </a:ext>
            </a:extLst>
          </p:cNvPr>
          <p:cNvSpPr/>
          <p:nvPr/>
        </p:nvSpPr>
        <p:spPr>
          <a:xfrm>
            <a:off x="7897200" y="0"/>
            <a:ext cx="42948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4" name="Text Placeholder 27">
            <a:extLst>
              <a:ext uri="{FF2B5EF4-FFF2-40B4-BE49-F238E27FC236}">
                <a16:creationId xmlns:a16="http://schemas.microsoft.com/office/drawing/2014/main" id="{A818DBC8-DBB0-3040-AA2C-4693B5BE998E}"/>
              </a:ext>
            </a:extLst>
          </p:cNvPr>
          <p:cNvSpPr>
            <a:spLocks noGrp="1"/>
          </p:cNvSpPr>
          <p:nvPr>
            <p:ph idx="1" hasCustomPrompt="1"/>
          </p:nvPr>
        </p:nvSpPr>
        <p:spPr>
          <a:xfrm>
            <a:off x="524888" y="3600450"/>
            <a:ext cx="6831587" cy="2384425"/>
          </a:xfrm>
          <a:prstGeom prst="rect">
            <a:avLst/>
          </a:prstGeom>
        </p:spPr>
        <p:txBody>
          <a:bodyPr vert="horz" lIns="0" tIns="0" rIns="0" bIns="0" rtlCol="0">
            <a:noAutofit/>
          </a:bodyPr>
          <a:lstStyle>
            <a:lvl1pPr marL="342900" indent="-342900">
              <a:lnSpc>
                <a:spcPct val="100000"/>
              </a:lnSpc>
              <a:spcAft>
                <a:spcPts val="600"/>
              </a:spcAft>
              <a:buClr>
                <a:schemeClr val="bg2"/>
              </a:buClr>
              <a:buFont typeface="Catamaran Regular" pitchFamily="2" charset="77"/>
              <a:buChar char="&gt;"/>
              <a:defRPr sz="1600" b="0">
                <a:solidFill>
                  <a:schemeClr val="tx1"/>
                </a:solidFill>
              </a:defRPr>
            </a:lvl1pPr>
            <a:lvl2pPr marL="720000" indent="-356400">
              <a:lnSpc>
                <a:spcPct val="100000"/>
              </a:lnSpc>
              <a:buClr>
                <a:schemeClr val="bg2"/>
              </a:buClr>
              <a:buFont typeface="Catamaran Medium" pitchFamily="2" charset="77"/>
              <a:buChar char="&gt;"/>
              <a:defRPr sz="1400" b="0">
                <a:solidFill>
                  <a:schemeClr val="tx1"/>
                </a:solidFill>
              </a:defRPr>
            </a:lvl2pPr>
            <a:lvl3pPr marL="1080000">
              <a:lnSpc>
                <a:spcPct val="100000"/>
              </a:lnSpc>
              <a:buClr>
                <a:schemeClr val="bg2"/>
              </a:buClr>
              <a:defRPr sz="1200">
                <a:solidFill>
                  <a:schemeClr val="tx1"/>
                </a:solidFill>
              </a:defRPr>
            </a:lvl3pPr>
            <a:lvl4pPr marL="1440000" indent="-356400">
              <a:lnSpc>
                <a:spcPct val="100000"/>
              </a:lnSpc>
              <a:buClr>
                <a:schemeClr val="bg2"/>
              </a:buClr>
              <a:defRPr sz="1000">
                <a:solidFill>
                  <a:schemeClr val="tx1"/>
                </a:solidFill>
              </a:defRPr>
            </a:lvl4pPr>
            <a:lvl5pPr>
              <a:lnSpc>
                <a:spcPct val="100000"/>
              </a:lnSpc>
              <a:defRPr/>
            </a:lvl5pPr>
            <a:lvl6pPr>
              <a:lnSpc>
                <a:spcPct val="100000"/>
              </a:lnSpc>
              <a:defRPr/>
            </a:lvl6pPr>
            <a:lvl7pPr>
              <a:lnSpc>
                <a:spcPct val="100000"/>
              </a:lnSpc>
              <a:defRPr/>
            </a:lvl7pPr>
            <a:lvl8pPr>
              <a:lnSpc>
                <a:spcPct val="100000"/>
              </a:lnSpc>
              <a:defRPr/>
            </a:lvl8pPr>
            <a:lvl9pPr>
              <a:lnSpc>
                <a:spcPct val="100000"/>
              </a:lnSpc>
              <a:defRPr/>
            </a:lvl9pPr>
          </a:lstStyle>
          <a:p>
            <a:pPr lvl="0"/>
            <a:r>
              <a:rPr lang="en-GB" dirty="0"/>
              <a:t>Bullet 16pt</a:t>
            </a:r>
          </a:p>
          <a:p>
            <a:pPr lvl="1"/>
            <a:r>
              <a:rPr lang="en-US" dirty="0"/>
              <a:t>Bullet 14pt</a:t>
            </a:r>
          </a:p>
          <a:p>
            <a:pPr lvl="2"/>
            <a:r>
              <a:rPr lang="en-US" dirty="0"/>
              <a:t>Bullet 12pt</a:t>
            </a:r>
          </a:p>
          <a:p>
            <a:pPr lvl="3"/>
            <a:r>
              <a:rPr lang="en-US" dirty="0"/>
              <a:t>Bullet 10pt</a:t>
            </a:r>
          </a:p>
        </p:txBody>
      </p:sp>
      <p:sp>
        <p:nvSpPr>
          <p:cNvPr id="2" name="Title 1">
            <a:extLst>
              <a:ext uri="{FF2B5EF4-FFF2-40B4-BE49-F238E27FC236}">
                <a16:creationId xmlns:a16="http://schemas.microsoft.com/office/drawing/2014/main" id="{70F9B0B5-50C1-E144-963E-FA8F119204F3}"/>
              </a:ext>
            </a:extLst>
          </p:cNvPr>
          <p:cNvSpPr>
            <a:spLocks noGrp="1"/>
          </p:cNvSpPr>
          <p:nvPr>
            <p:ph type="title" hasCustomPrompt="1"/>
          </p:nvPr>
        </p:nvSpPr>
        <p:spPr>
          <a:xfrm>
            <a:off x="524888" y="882000"/>
            <a:ext cx="6831588" cy="946253"/>
          </a:xfrm>
          <a:prstGeom prst="rect">
            <a:avLst/>
          </a:prstGeom>
        </p:spPr>
        <p:txBody>
          <a:bodyPr/>
          <a:lstStyle/>
          <a:p>
            <a:r>
              <a:rPr lang="en-GB" dirty="0"/>
              <a:t>HEADING 32PT ODIS MI,</a:t>
            </a:r>
            <a:br>
              <a:rPr lang="en-GB" dirty="0"/>
            </a:br>
            <a:r>
              <a:rPr lang="en-GB" dirty="0"/>
              <a:t>REHENT EST, TE NUM ATENTES</a:t>
            </a:r>
            <a:endParaRPr lang="en-US" dirty="0"/>
          </a:p>
        </p:txBody>
      </p:sp>
      <p:sp>
        <p:nvSpPr>
          <p:cNvPr id="22" name="Text Placeholder 20">
            <a:extLst>
              <a:ext uri="{FF2B5EF4-FFF2-40B4-BE49-F238E27FC236}">
                <a16:creationId xmlns:a16="http://schemas.microsoft.com/office/drawing/2014/main" id="{9D66D0F0-97D4-094E-9AC6-22713AB168F4}"/>
              </a:ext>
            </a:extLst>
          </p:cNvPr>
          <p:cNvSpPr>
            <a:spLocks noGrp="1"/>
          </p:cNvSpPr>
          <p:nvPr>
            <p:ph type="body" sz="quarter" idx="13" hasCustomPrompt="1"/>
          </p:nvPr>
        </p:nvSpPr>
        <p:spPr>
          <a:xfrm>
            <a:off x="898902" y="2184023"/>
            <a:ext cx="6457572" cy="1081087"/>
          </a:xfrm>
        </p:spPr>
        <p:txBody>
          <a:bodyPr anchor="ctr">
            <a:noAutofit/>
          </a:bodyPr>
          <a:lstStyle>
            <a:lvl1pPr algn="l">
              <a:lnSpc>
                <a:spcPct val="100000"/>
              </a:lnSpc>
              <a:spcAft>
                <a:spcPts val="0"/>
              </a:spcAft>
              <a:defRPr sz="2200" b="0" i="0">
                <a:solidFill>
                  <a:schemeClr val="tx1"/>
                </a:solidFill>
                <a:latin typeface="Catamaran" pitchFamily="2" charset="77"/>
                <a:cs typeface="Catamaran" pitchFamily="2" charset="77"/>
              </a:defRPr>
            </a:lvl1pPr>
          </a:lstStyle>
          <a:p>
            <a:pPr lvl="0"/>
            <a:r>
              <a:rPr lang="en-GB" dirty="0"/>
              <a:t>Standfirst 22pt </a:t>
            </a:r>
            <a:r>
              <a:rPr lang="en-GB" dirty="0" err="1"/>
              <a:t>Niate</a:t>
            </a:r>
            <a:r>
              <a:rPr lang="en-GB" dirty="0"/>
              <a:t> vit, </a:t>
            </a:r>
            <a:r>
              <a:rPr lang="en-GB" dirty="0" err="1"/>
              <a:t>nimil</a:t>
            </a:r>
            <a:r>
              <a:rPr lang="en-GB" dirty="0"/>
              <a:t> </a:t>
            </a:r>
            <a:r>
              <a:rPr lang="en-GB" dirty="0" err="1"/>
              <a:t>molor</a:t>
            </a:r>
            <a:r>
              <a:rPr lang="en-GB" dirty="0"/>
              <a:t> </a:t>
            </a:r>
            <a:r>
              <a:rPr lang="en-GB" dirty="0" err="1"/>
              <a:t>autem</a:t>
            </a:r>
            <a:r>
              <a:rPr lang="en-GB" dirty="0"/>
              <a:t> </a:t>
            </a:r>
            <a:r>
              <a:rPr lang="en-GB" dirty="0" err="1"/>
              <a:t>etur</a:t>
            </a:r>
            <a:r>
              <a:rPr lang="en-GB" dirty="0"/>
              <a:t> </a:t>
            </a:r>
            <a:r>
              <a:rPr lang="en-GB" dirty="0" err="1"/>
              <a:t>aut</a:t>
            </a:r>
            <a:r>
              <a:rPr lang="en-GB" dirty="0"/>
              <a:t> </a:t>
            </a:r>
            <a:r>
              <a:rPr lang="en-GB" dirty="0" err="1"/>
              <a:t>plit</a:t>
            </a:r>
            <a:r>
              <a:rPr lang="en-GB" dirty="0"/>
              <a:t> </a:t>
            </a:r>
            <a:r>
              <a:rPr lang="en-GB" dirty="0" err="1"/>
              <a:t>repratibus</a:t>
            </a:r>
            <a:r>
              <a:rPr lang="en-GB" dirty="0"/>
              <a:t> </a:t>
            </a:r>
            <a:r>
              <a:rPr lang="en-GB" dirty="0" err="1"/>
              <a:t>idest</a:t>
            </a:r>
            <a:r>
              <a:rPr lang="en-GB" dirty="0"/>
              <a:t> </a:t>
            </a:r>
            <a:r>
              <a:rPr lang="en-GB" dirty="0" err="1"/>
              <a:t>landit</a:t>
            </a:r>
            <a:r>
              <a:rPr lang="en-GB" dirty="0"/>
              <a:t> </a:t>
            </a:r>
            <a:r>
              <a:rPr lang="en-GB" dirty="0" err="1"/>
              <a:t>quam</a:t>
            </a:r>
            <a:r>
              <a:rPr lang="en-GB" dirty="0"/>
              <a:t> </a:t>
            </a:r>
            <a:r>
              <a:rPr lang="en-GB" dirty="0" err="1"/>
              <a:t>dolorecerum</a:t>
            </a:r>
            <a:r>
              <a:rPr lang="en-GB" dirty="0"/>
              <a:t>.</a:t>
            </a:r>
            <a:endParaRPr lang="en-US" dirty="0"/>
          </a:p>
        </p:txBody>
      </p:sp>
      <p:sp>
        <p:nvSpPr>
          <p:cNvPr id="7" name="Rectangle 6">
            <a:extLst>
              <a:ext uri="{FF2B5EF4-FFF2-40B4-BE49-F238E27FC236}">
                <a16:creationId xmlns:a16="http://schemas.microsoft.com/office/drawing/2014/main" id="{FAC47E2E-01CB-E44B-B731-233E4AC7DE92}"/>
              </a:ext>
            </a:extLst>
          </p:cNvPr>
          <p:cNvSpPr/>
          <p:nvPr/>
        </p:nvSpPr>
        <p:spPr>
          <a:xfrm>
            <a:off x="531436" y="2168525"/>
            <a:ext cx="72000" cy="108108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1" name="Rectangle 30">
            <a:extLst>
              <a:ext uri="{FF2B5EF4-FFF2-40B4-BE49-F238E27FC236}">
                <a16:creationId xmlns:a16="http://schemas.microsoft.com/office/drawing/2014/main" id="{90B38A71-FE7C-4F0C-8FF4-3A1BD7B15088}"/>
              </a:ext>
            </a:extLst>
          </p:cNvPr>
          <p:cNvSpPr/>
          <p:nvPr/>
        </p:nvSpPr>
        <p:spPr>
          <a:xfrm>
            <a:off x="531436" y="2168525"/>
            <a:ext cx="72000" cy="108108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4" name="TextBox 33">
            <a:extLst>
              <a:ext uri="{FF2B5EF4-FFF2-40B4-BE49-F238E27FC236}">
                <a16:creationId xmlns:a16="http://schemas.microsoft.com/office/drawing/2014/main" id="{076C2FEB-7B29-3040-8A7A-9CF2523CEF7F}"/>
              </a:ext>
            </a:extLst>
          </p:cNvPr>
          <p:cNvSpPr txBox="1"/>
          <p:nvPr/>
        </p:nvSpPr>
        <p:spPr>
          <a:xfrm>
            <a:off x="-1" y="7012426"/>
            <a:ext cx="8730343" cy="333633"/>
          </a:xfrm>
          <a:prstGeom prst="rect">
            <a:avLst/>
          </a:prstGeom>
          <a:noFill/>
        </p:spPr>
        <p:txBody>
          <a:bodyPr wrap="square" lIns="0" tIns="0" rIns="0" bIns="0" rtlCol="0">
            <a:noAutofit/>
          </a:bodyPr>
          <a:lstStyle/>
          <a:p>
            <a:r>
              <a:rPr lang="en-US" sz="1200" dirty="0"/>
              <a:t>The Icon or logo on this page must be in </a:t>
            </a:r>
            <a:r>
              <a:rPr lang="en-US" sz="1200" b="1" dirty="0"/>
              <a:t>white. </a:t>
            </a:r>
            <a:r>
              <a:rPr lang="en-MY" sz="1200" dirty="0"/>
              <a:t>Do not use a coloured icon/logo on a coloured background.</a:t>
            </a:r>
            <a:endParaRPr lang="en-US" sz="1200" b="1" dirty="0"/>
          </a:p>
          <a:p>
            <a:r>
              <a:rPr lang="en-MY" sz="1200" dirty="0"/>
              <a:t>To change icon colour; first select the icon &gt; in “Home” tab select “Shape Outline” &gt; select white colour.</a:t>
            </a:r>
            <a:endParaRPr lang="en-US" sz="1200" dirty="0"/>
          </a:p>
        </p:txBody>
      </p:sp>
      <p:sp>
        <p:nvSpPr>
          <p:cNvPr id="46" name="Table Placeholder 5">
            <a:extLst>
              <a:ext uri="{FF2B5EF4-FFF2-40B4-BE49-F238E27FC236}">
                <a16:creationId xmlns:a16="http://schemas.microsoft.com/office/drawing/2014/main" id="{883A64F9-562F-F344-BE17-0302B0C79B8A}"/>
              </a:ext>
            </a:extLst>
          </p:cNvPr>
          <p:cNvSpPr txBox="1">
            <a:spLocks/>
          </p:cNvSpPr>
          <p:nvPr/>
        </p:nvSpPr>
        <p:spPr>
          <a:xfrm flipV="1">
            <a:off x="7897200" y="6311900"/>
            <a:ext cx="3745524" cy="14400"/>
          </a:xfrm>
          <a:prstGeom prst="rect">
            <a:avLst/>
          </a:prstGeom>
          <a:solidFill>
            <a:srgbClr val="C8C8C8"/>
          </a:solidFill>
        </p:spPr>
        <p:txBody>
          <a:bodyPr/>
          <a:lstStyle>
            <a:lvl1pPr marL="0" indent="0" algn="l" defTabSz="914400" rtl="0" eaLnBrk="1" latinLnBrk="0" hangingPunct="1">
              <a:lnSpc>
                <a:spcPct val="80000"/>
              </a:lnSpc>
              <a:spcBef>
                <a:spcPts val="0"/>
              </a:spcBef>
              <a:spcAft>
                <a:spcPts val="1200"/>
              </a:spcAft>
              <a:buFont typeface="Arial" panose="020B0604020202020204" pitchFamily="34" charset="0"/>
              <a:buNone/>
              <a:defRPr sz="2200" b="0" i="0" kern="1200" baseline="0">
                <a:solidFill>
                  <a:schemeClr val="tx2"/>
                </a:solidFill>
                <a:latin typeface="Catamaran" pitchFamily="2" charset="77"/>
                <a:ea typeface="+mn-ea"/>
                <a:cs typeface="Catamaran" pitchFamily="2" charset="77"/>
              </a:defRPr>
            </a:lvl1pPr>
            <a:lvl2pPr marL="0" indent="0" algn="l" defTabSz="914400" rtl="0" eaLnBrk="1" latinLnBrk="0" hangingPunct="1">
              <a:lnSpc>
                <a:spcPct val="100000"/>
              </a:lnSpc>
              <a:spcBef>
                <a:spcPts val="0"/>
              </a:spcBef>
              <a:spcAft>
                <a:spcPts val="600"/>
              </a:spcAft>
              <a:buFont typeface="Arial" panose="020B0604020202020204" pitchFamily="34" charset="0"/>
              <a:buNone/>
              <a:defRPr sz="1800" b="1" i="0" kern="1200" baseline="0">
                <a:solidFill>
                  <a:schemeClr val="accent3"/>
                </a:solidFill>
                <a:latin typeface="Catamaran" pitchFamily="2" charset="77"/>
                <a:ea typeface="+mn-ea"/>
                <a:cs typeface="Catamaran" pitchFamily="2" charset="77"/>
              </a:defRPr>
            </a:lvl2pPr>
            <a:lvl3pPr marL="0" indent="0" algn="l" defTabSz="914400" rtl="0" eaLnBrk="1" latinLnBrk="0" hangingPunct="1">
              <a:lnSpc>
                <a:spcPct val="100000"/>
              </a:lnSpc>
              <a:spcBef>
                <a:spcPts val="0"/>
              </a:spcBef>
              <a:spcAft>
                <a:spcPts val="600"/>
              </a:spcAft>
              <a:buFont typeface="Arial" panose="020B0604020202020204" pitchFamily="34" charset="0"/>
              <a:buNone/>
              <a:defRPr sz="1800" b="0" i="0" kern="1200" baseline="0">
                <a:solidFill>
                  <a:srgbClr val="041E42"/>
                </a:solidFill>
                <a:latin typeface="Catamaran" pitchFamily="2" charset="77"/>
                <a:ea typeface="+mn-ea"/>
                <a:cs typeface="Catamaran" pitchFamily="2" charset="77"/>
              </a:defRPr>
            </a:lvl3pPr>
            <a:lvl4pPr marL="342000" marR="0" indent="-342000" algn="l" defTabSz="360000" rtl="0" eaLnBrk="1" fontAlgn="auto" latinLnBrk="0" hangingPunct="0">
              <a:lnSpc>
                <a:spcPct val="100000"/>
              </a:lnSpc>
              <a:spcBef>
                <a:spcPts val="0"/>
              </a:spcBef>
              <a:spcAft>
                <a:spcPts val="600"/>
              </a:spcAft>
              <a:buClr>
                <a:schemeClr val="accent3"/>
              </a:buClr>
              <a:buSzTx/>
              <a:buChar char="&gt;"/>
              <a:tabLst/>
              <a:defRPr sz="1800" b="0" i="0" kern="1200">
                <a:solidFill>
                  <a:schemeClr val="tx2"/>
                </a:solidFill>
                <a:latin typeface="Catamaran" pitchFamily="2" charset="77"/>
                <a:ea typeface="+mn-ea"/>
                <a:cs typeface="Catamaran" pitchFamily="2" charset="77"/>
              </a:defRPr>
            </a:lvl4pPr>
            <a:lvl5pPr marL="342900" indent="-342900" algn="l" defTabSz="914400" rtl="0" eaLnBrk="1" latinLnBrk="0" hangingPunct="1">
              <a:lnSpc>
                <a:spcPct val="100000"/>
              </a:lnSpc>
              <a:spcBef>
                <a:spcPts val="0"/>
              </a:spcBef>
              <a:spcAft>
                <a:spcPts val="600"/>
              </a:spcAft>
              <a:buClr>
                <a:schemeClr val="accent3"/>
              </a:buClr>
              <a:buFont typeface="+mj-lt"/>
              <a:buAutoNum type="arabicPeriod"/>
              <a:defRPr sz="1800" b="0" i="0" kern="1200" baseline="0">
                <a:solidFill>
                  <a:schemeClr val="tx2"/>
                </a:solidFill>
                <a:latin typeface="Catamaran" pitchFamily="2" charset="77"/>
                <a:ea typeface="+mn-ea"/>
                <a:cs typeface="Catamaran" pitchFamily="2" charset="77"/>
              </a:defRPr>
            </a:lvl5pPr>
            <a:lvl6pPr marL="12700" marR="0" indent="0" algn="l" defTabSz="914400" rtl="0" eaLnBrk="1" fontAlgn="auto" latinLnBrk="0" hangingPunct="1">
              <a:lnSpc>
                <a:spcPct val="90000"/>
              </a:lnSpc>
              <a:spcBef>
                <a:spcPts val="500"/>
              </a:spcBef>
              <a:spcAft>
                <a:spcPts val="0"/>
              </a:spcAft>
              <a:buClr>
                <a:schemeClr val="accent3"/>
              </a:buClr>
              <a:buSzTx/>
              <a:buFont typeface="+mj-lt"/>
              <a:buNone/>
              <a:tabLst/>
              <a:defRPr sz="1600" kern="1200">
                <a:solidFill>
                  <a:schemeClr val="tx1"/>
                </a:solidFill>
                <a:latin typeface="+mn-lt"/>
                <a:ea typeface="+mn-ea"/>
                <a:cs typeface="+mn-cs"/>
              </a:defRPr>
            </a:lvl6pPr>
            <a:lvl7pPr marL="300038" marR="0" indent="-285750" algn="l" defTabSz="914400" rtl="0" eaLnBrk="1" fontAlgn="auto" latinLnBrk="0" hangingPunct="1">
              <a:lnSpc>
                <a:spcPct val="90000"/>
              </a:lnSpc>
              <a:spcBef>
                <a:spcPts val="500"/>
              </a:spcBef>
              <a:spcAft>
                <a:spcPts val="0"/>
              </a:spcAft>
              <a:buClr>
                <a:schemeClr val="accent3"/>
              </a:buClr>
              <a:buSzTx/>
              <a:buChar char="&gt;"/>
              <a:tabLst/>
              <a:defRPr sz="1600" kern="1200">
                <a:solidFill>
                  <a:schemeClr val="tx1"/>
                </a:solidFill>
                <a:latin typeface="+mn-lt"/>
                <a:ea typeface="+mn-ea"/>
                <a:cs typeface="+mn-cs"/>
              </a:defRPr>
            </a:lvl7pPr>
            <a:lvl8pPr marL="357187" indent="-342900" algn="l" defTabSz="914400" rtl="0" eaLnBrk="1" latinLnBrk="0" hangingPunct="1">
              <a:lnSpc>
                <a:spcPct val="90000"/>
              </a:lnSpc>
              <a:spcBef>
                <a:spcPts val="500"/>
              </a:spcBef>
              <a:buClr>
                <a:schemeClr val="accent3"/>
              </a:buClr>
              <a:buFont typeface="+mj-lt"/>
              <a:buAutoNum type="arabicPeriod"/>
              <a:tabLst/>
              <a:defRPr sz="1600" kern="1200">
                <a:solidFill>
                  <a:schemeClr val="tx1"/>
                </a:solidFill>
                <a:latin typeface="+mn-lt"/>
                <a:ea typeface="+mn-ea"/>
                <a:cs typeface="+mn-cs"/>
              </a:defRPr>
            </a:lvl8pPr>
            <a:lvl9pPr marL="14288" indent="0" algn="l" defTabSz="914400" rtl="0" eaLnBrk="1" latinLnBrk="0" hangingPunct="1">
              <a:lnSpc>
                <a:spcPct val="90000"/>
              </a:lnSpc>
              <a:spcBef>
                <a:spcPts val="500"/>
              </a:spcBef>
              <a:buClr>
                <a:schemeClr val="accent3"/>
              </a:buClr>
              <a:buFont typeface="+mj-lt"/>
              <a:buNone/>
              <a:tabLst/>
              <a:defRPr sz="1400" b="0" i="0" kern="1200">
                <a:solidFill>
                  <a:schemeClr val="tx1"/>
                </a:solidFill>
                <a:latin typeface="Catamaran" pitchFamily="2" charset="77"/>
                <a:ea typeface="+mn-ea"/>
                <a:cs typeface="Catamaran" pitchFamily="2" charset="77"/>
              </a:defRPr>
            </a:lvl9pPr>
          </a:lstStyle>
          <a:p>
            <a:r>
              <a:rPr lang="en-US"/>
              <a:t> </a:t>
            </a:r>
            <a:endParaRPr lang="en-US" dirty="0"/>
          </a:p>
        </p:txBody>
      </p:sp>
      <p:sp>
        <p:nvSpPr>
          <p:cNvPr id="47" name="Picture Placeholder 7">
            <a:extLst>
              <a:ext uri="{FF2B5EF4-FFF2-40B4-BE49-F238E27FC236}">
                <a16:creationId xmlns:a16="http://schemas.microsoft.com/office/drawing/2014/main" id="{082AA225-D780-1A4B-9BBF-AE34575C0CF5}"/>
              </a:ext>
            </a:extLst>
          </p:cNvPr>
          <p:cNvSpPr>
            <a:spLocks noGrp="1" noChangeAspect="1"/>
          </p:cNvSpPr>
          <p:nvPr>
            <p:ph type="pic" sz="quarter" idx="27" hasCustomPrompt="1"/>
          </p:nvPr>
        </p:nvSpPr>
        <p:spPr>
          <a:xfrm>
            <a:off x="8964600" y="1644566"/>
            <a:ext cx="2160000" cy="2160000"/>
          </a:xfrm>
        </p:spPr>
        <p:txBody>
          <a:bodyPr/>
          <a:lstStyle>
            <a:lvl1pPr marL="0" marR="0" indent="0" algn="l" defTabSz="914400" rtl="0" eaLnBrk="1" fontAlgn="auto" latinLnBrk="0" hangingPunct="1">
              <a:lnSpc>
                <a:spcPct val="100000"/>
              </a:lnSpc>
              <a:spcBef>
                <a:spcPts val="0"/>
              </a:spcBef>
              <a:spcAft>
                <a:spcPts val="1200"/>
              </a:spcAft>
              <a:buClrTx/>
              <a:buSzTx/>
              <a:buFont typeface="Arial" panose="020B0604020202020204" pitchFamily="34" charset="0"/>
              <a:buNone/>
              <a:tabLst/>
              <a:defRPr>
                <a:solidFill>
                  <a:schemeClr val="bg1"/>
                </a:solidFill>
              </a:defRPr>
            </a:lvl1pPr>
          </a:lstStyle>
          <a:p>
            <a:pPr marL="0" marR="0" lvl="0" indent="0" algn="l" defTabSz="914400" rtl="0" eaLnBrk="1" fontAlgn="auto" latinLnBrk="0" hangingPunct="1">
              <a:lnSpc>
                <a:spcPct val="100000"/>
              </a:lnSpc>
              <a:spcBef>
                <a:spcPts val="0"/>
              </a:spcBef>
              <a:spcAft>
                <a:spcPts val="1200"/>
              </a:spcAft>
              <a:buClrTx/>
              <a:buSzTx/>
              <a:buFont typeface="Arial" panose="020B0604020202020204" pitchFamily="34" charset="0"/>
              <a:buNone/>
              <a:tabLst/>
              <a:defRPr/>
            </a:pPr>
            <a:r>
              <a:rPr lang="en-US" dirty="0"/>
              <a:t>Insert Picture &gt; Picture from File…</a:t>
            </a:r>
          </a:p>
        </p:txBody>
      </p:sp>
      <p:sp>
        <p:nvSpPr>
          <p:cNvPr id="13" name="Slide Number Placeholder 2">
            <a:extLst>
              <a:ext uri="{FF2B5EF4-FFF2-40B4-BE49-F238E27FC236}">
                <a16:creationId xmlns:a16="http://schemas.microsoft.com/office/drawing/2014/main" id="{6B546802-24EA-A84A-86C2-9228A672384E}"/>
              </a:ext>
            </a:extLst>
          </p:cNvPr>
          <p:cNvSpPr>
            <a:spLocks noGrp="1"/>
          </p:cNvSpPr>
          <p:nvPr>
            <p:ph type="sldNum" sz="quarter" idx="10"/>
          </p:nvPr>
        </p:nvSpPr>
        <p:spPr>
          <a:xfrm>
            <a:off x="10254343" y="6492875"/>
            <a:ext cx="1386795" cy="161998"/>
          </a:xfrm>
        </p:spPr>
        <p:txBody>
          <a:bodyPr/>
          <a:lstStyle>
            <a:lvl1pPr>
              <a:defRPr>
                <a:solidFill>
                  <a:schemeClr val="bg1"/>
                </a:solidFill>
              </a:defRPr>
            </a:lvl1pPr>
          </a:lstStyle>
          <a:p>
            <a:fld id="{826DDBE9-9F3C-4619-BE63-5F1F6BB637C8}" type="slidenum">
              <a:rPr lang="en-GB" smtClean="0"/>
              <a:t>‹#›</a:t>
            </a:fld>
            <a:endParaRPr lang="en-GB"/>
          </a:p>
        </p:txBody>
      </p:sp>
      <p:sp>
        <p:nvSpPr>
          <p:cNvPr id="14" name="Footer Placeholder 5">
            <a:extLst>
              <a:ext uri="{FF2B5EF4-FFF2-40B4-BE49-F238E27FC236}">
                <a16:creationId xmlns:a16="http://schemas.microsoft.com/office/drawing/2014/main" id="{53394B20-34C5-4FF8-187E-074F48F01D57}"/>
              </a:ext>
            </a:extLst>
          </p:cNvPr>
          <p:cNvSpPr>
            <a:spLocks noGrp="1"/>
          </p:cNvSpPr>
          <p:nvPr>
            <p:ph type="ftr" sz="quarter" idx="3"/>
          </p:nvPr>
        </p:nvSpPr>
        <p:spPr>
          <a:xfrm>
            <a:off x="524886" y="6492875"/>
            <a:ext cx="1097540" cy="171907"/>
          </a:xfrm>
          <a:prstGeom prst="rect">
            <a:avLst/>
          </a:prstGeom>
        </p:spPr>
        <p:txBody>
          <a:bodyPr vert="horz" lIns="0" tIns="0" rIns="0" bIns="0" rtlCol="0" anchor="ctr"/>
          <a:lstStyle>
            <a:lvl1pPr algn="l">
              <a:defRPr sz="800">
                <a:solidFill>
                  <a:schemeClr val="bg2"/>
                </a:solidFill>
              </a:defRPr>
            </a:lvl1pPr>
          </a:lstStyle>
          <a:p>
            <a:endParaRPr lang="en-GB"/>
          </a:p>
        </p:txBody>
      </p:sp>
    </p:spTree>
    <p:extLst>
      <p:ext uri="{BB962C8B-B14F-4D97-AF65-F5344CB8AC3E}">
        <p14:creationId xmlns:p14="http://schemas.microsoft.com/office/powerpoint/2010/main" val="412993034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pos="4634">
          <p15:clr>
            <a:srgbClr val="FBAE40"/>
          </p15:clr>
        </p15:guide>
        <p15:guide id="2" pos="5314">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ext and Icon/Logo - Layout 7">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25FE9764-E613-4D44-80D1-C273D04A52FF}"/>
              </a:ext>
            </a:extLst>
          </p:cNvPr>
          <p:cNvSpPr/>
          <p:nvPr/>
        </p:nvSpPr>
        <p:spPr>
          <a:xfrm>
            <a:off x="7897200" y="0"/>
            <a:ext cx="4294800" cy="6858000"/>
          </a:xfrm>
          <a:prstGeom prst="rect">
            <a:avLst/>
          </a:prstGeom>
          <a:solidFill>
            <a:srgbClr val="041E4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3" name="Text Placeholder 27">
            <a:extLst>
              <a:ext uri="{FF2B5EF4-FFF2-40B4-BE49-F238E27FC236}">
                <a16:creationId xmlns:a16="http://schemas.microsoft.com/office/drawing/2014/main" id="{F3D44504-DA08-7647-A554-BBFE6D6690E3}"/>
              </a:ext>
            </a:extLst>
          </p:cNvPr>
          <p:cNvSpPr>
            <a:spLocks noGrp="1"/>
          </p:cNvSpPr>
          <p:nvPr>
            <p:ph idx="31" hasCustomPrompt="1"/>
          </p:nvPr>
        </p:nvSpPr>
        <p:spPr>
          <a:xfrm>
            <a:off x="524888" y="2664049"/>
            <a:ext cx="6831587" cy="3320826"/>
          </a:xfrm>
          <a:prstGeom prst="rect">
            <a:avLst/>
          </a:prstGeom>
        </p:spPr>
        <p:txBody>
          <a:bodyPr vert="horz" lIns="0" tIns="0" rIns="0" bIns="0" rtlCol="0">
            <a:noAutofit/>
          </a:bodyPr>
          <a:lstStyle>
            <a:lvl1pPr marL="342900" indent="-342900">
              <a:lnSpc>
                <a:spcPct val="100000"/>
              </a:lnSpc>
              <a:spcAft>
                <a:spcPts val="600"/>
              </a:spcAft>
              <a:buClr>
                <a:schemeClr val="bg2"/>
              </a:buClr>
              <a:buFont typeface="Catamaran Regular" pitchFamily="2" charset="77"/>
              <a:buChar char="&gt;"/>
              <a:defRPr sz="1600" b="0">
                <a:solidFill>
                  <a:schemeClr val="tx1"/>
                </a:solidFill>
              </a:defRPr>
            </a:lvl1pPr>
            <a:lvl2pPr marL="720000" indent="-356400">
              <a:lnSpc>
                <a:spcPct val="100000"/>
              </a:lnSpc>
              <a:buClr>
                <a:schemeClr val="bg2"/>
              </a:buClr>
              <a:buFont typeface="Catamaran Medium" pitchFamily="2" charset="77"/>
              <a:buChar char="&gt;"/>
              <a:defRPr sz="1400" b="0">
                <a:solidFill>
                  <a:schemeClr val="tx1"/>
                </a:solidFill>
              </a:defRPr>
            </a:lvl2pPr>
            <a:lvl3pPr marL="1080000">
              <a:lnSpc>
                <a:spcPct val="100000"/>
              </a:lnSpc>
              <a:buClr>
                <a:schemeClr val="bg2"/>
              </a:buClr>
              <a:defRPr sz="1200">
                <a:solidFill>
                  <a:schemeClr val="tx1"/>
                </a:solidFill>
              </a:defRPr>
            </a:lvl3pPr>
            <a:lvl4pPr marL="1440000" indent="-356400">
              <a:lnSpc>
                <a:spcPct val="100000"/>
              </a:lnSpc>
              <a:buClr>
                <a:schemeClr val="bg2"/>
              </a:buClr>
              <a:defRPr sz="1000">
                <a:solidFill>
                  <a:schemeClr val="tx1"/>
                </a:solidFill>
              </a:defRPr>
            </a:lvl4pPr>
            <a:lvl5pPr>
              <a:lnSpc>
                <a:spcPct val="100000"/>
              </a:lnSpc>
              <a:defRPr/>
            </a:lvl5pPr>
            <a:lvl6pPr>
              <a:lnSpc>
                <a:spcPct val="100000"/>
              </a:lnSpc>
              <a:defRPr/>
            </a:lvl6pPr>
            <a:lvl7pPr>
              <a:lnSpc>
                <a:spcPct val="100000"/>
              </a:lnSpc>
              <a:defRPr/>
            </a:lvl7pPr>
            <a:lvl8pPr>
              <a:lnSpc>
                <a:spcPct val="100000"/>
              </a:lnSpc>
              <a:defRPr/>
            </a:lvl8pPr>
            <a:lvl9pPr>
              <a:lnSpc>
                <a:spcPct val="100000"/>
              </a:lnSpc>
              <a:defRPr/>
            </a:lvl9pPr>
          </a:lstStyle>
          <a:p>
            <a:pPr lvl="0"/>
            <a:r>
              <a:rPr lang="en-GB" dirty="0"/>
              <a:t>Bullet 16pt</a:t>
            </a:r>
          </a:p>
          <a:p>
            <a:pPr lvl="1"/>
            <a:r>
              <a:rPr lang="en-US" dirty="0"/>
              <a:t>Bullet 14pt</a:t>
            </a:r>
          </a:p>
          <a:p>
            <a:pPr lvl="2"/>
            <a:r>
              <a:rPr lang="en-US" dirty="0"/>
              <a:t>Bullet 12pt</a:t>
            </a:r>
          </a:p>
          <a:p>
            <a:pPr lvl="3"/>
            <a:r>
              <a:rPr lang="en-US" dirty="0"/>
              <a:t>Bullet 10pt</a:t>
            </a:r>
          </a:p>
        </p:txBody>
      </p:sp>
      <p:sp>
        <p:nvSpPr>
          <p:cNvPr id="2" name="Title 1">
            <a:extLst>
              <a:ext uri="{FF2B5EF4-FFF2-40B4-BE49-F238E27FC236}">
                <a16:creationId xmlns:a16="http://schemas.microsoft.com/office/drawing/2014/main" id="{70F9B0B5-50C1-E144-963E-FA8F119204F3}"/>
              </a:ext>
            </a:extLst>
          </p:cNvPr>
          <p:cNvSpPr>
            <a:spLocks noGrp="1"/>
          </p:cNvSpPr>
          <p:nvPr>
            <p:ph type="title" hasCustomPrompt="1"/>
          </p:nvPr>
        </p:nvSpPr>
        <p:spPr>
          <a:xfrm>
            <a:off x="524888" y="882000"/>
            <a:ext cx="6831588" cy="946253"/>
          </a:xfrm>
          <a:prstGeom prst="rect">
            <a:avLst/>
          </a:prstGeom>
        </p:spPr>
        <p:txBody>
          <a:bodyPr/>
          <a:lstStyle/>
          <a:p>
            <a:r>
              <a:rPr lang="en-GB" dirty="0"/>
              <a:t>HEADING 32PT ODIS MI,</a:t>
            </a:r>
            <a:br>
              <a:rPr lang="en-GB" dirty="0"/>
            </a:br>
            <a:r>
              <a:rPr lang="en-GB" dirty="0"/>
              <a:t>REHENT EST, TE NUM ATENTES</a:t>
            </a:r>
            <a:endParaRPr lang="en-US" dirty="0"/>
          </a:p>
        </p:txBody>
      </p:sp>
      <p:sp>
        <p:nvSpPr>
          <p:cNvPr id="42" name="Content Placeholder 4">
            <a:extLst>
              <a:ext uri="{FF2B5EF4-FFF2-40B4-BE49-F238E27FC236}">
                <a16:creationId xmlns:a16="http://schemas.microsoft.com/office/drawing/2014/main" id="{EA9AED6C-F190-0748-9662-6A93E5715E68}"/>
              </a:ext>
            </a:extLst>
          </p:cNvPr>
          <p:cNvSpPr>
            <a:spLocks noGrp="1"/>
          </p:cNvSpPr>
          <p:nvPr>
            <p:ph sz="quarter" idx="30" hasCustomPrompt="1"/>
          </p:nvPr>
        </p:nvSpPr>
        <p:spPr>
          <a:xfrm>
            <a:off x="524888" y="2184023"/>
            <a:ext cx="6829200" cy="323473"/>
          </a:xfrm>
        </p:spPr>
        <p:txBody>
          <a:bodyPr/>
          <a:lstStyle>
            <a:lvl1pPr>
              <a:defRPr sz="1800" b="1">
                <a:solidFill>
                  <a:schemeClr val="accent3"/>
                </a:solidFill>
              </a:defRPr>
            </a:lvl1pPr>
            <a:lvl2pPr>
              <a:defRPr b="0">
                <a:solidFill>
                  <a:schemeClr val="tx1"/>
                </a:solidFill>
              </a:defRPr>
            </a:lvl2pPr>
            <a:lvl3pPr marL="285750" indent="-285750">
              <a:buClr>
                <a:schemeClr val="accent3"/>
              </a:buClr>
              <a:buChar char="&gt;"/>
              <a:defRPr/>
            </a:lvl3pPr>
            <a:lvl4pPr marL="342900" indent="-342900">
              <a:buFont typeface="+mj-lt"/>
              <a:buAutoNum type="arabicPeriod"/>
              <a:defRPr/>
            </a:lvl4pPr>
            <a:lvl5pPr marL="0" marR="0" indent="0" algn="l" defTabSz="914400" rtl="0" eaLnBrk="1" fontAlgn="auto" latinLnBrk="0" hangingPunct="1">
              <a:lnSpc>
                <a:spcPct val="100000"/>
              </a:lnSpc>
              <a:spcBef>
                <a:spcPts val="0"/>
              </a:spcBef>
              <a:spcAft>
                <a:spcPts val="600"/>
              </a:spcAft>
              <a:buClr>
                <a:schemeClr val="accent3"/>
              </a:buClr>
              <a:buSzTx/>
              <a:buFont typeface="+mj-lt"/>
              <a:buNone/>
              <a:tabLst/>
              <a:defRPr sz="1600"/>
            </a:lvl5pPr>
            <a:lvl6pPr marL="298450" indent="-285750">
              <a:buChar char="&gt;"/>
              <a:defRPr/>
            </a:lvl6pPr>
            <a:lvl7pPr marL="357188" indent="-342900">
              <a:buFont typeface="+mj-lt"/>
              <a:buAutoNum type="arabicPeriod"/>
              <a:defRPr/>
            </a:lvl7pPr>
            <a:lvl8pPr marL="14287" indent="0">
              <a:buNone/>
              <a:defRPr sz="1400"/>
            </a:lvl8pPr>
          </a:lstStyle>
          <a:p>
            <a:pPr lvl="0"/>
            <a:r>
              <a:rPr lang="en-GB" dirty="0"/>
              <a:t>Subheading 18pt</a:t>
            </a:r>
            <a:endParaRPr lang="en-US" dirty="0"/>
          </a:p>
        </p:txBody>
      </p:sp>
      <p:sp>
        <p:nvSpPr>
          <p:cNvPr id="34" name="TextBox 33">
            <a:extLst>
              <a:ext uri="{FF2B5EF4-FFF2-40B4-BE49-F238E27FC236}">
                <a16:creationId xmlns:a16="http://schemas.microsoft.com/office/drawing/2014/main" id="{076C2FEB-7B29-3040-8A7A-9CF2523CEF7F}"/>
              </a:ext>
            </a:extLst>
          </p:cNvPr>
          <p:cNvSpPr txBox="1"/>
          <p:nvPr/>
        </p:nvSpPr>
        <p:spPr>
          <a:xfrm>
            <a:off x="-1" y="7012426"/>
            <a:ext cx="8730343" cy="333633"/>
          </a:xfrm>
          <a:prstGeom prst="rect">
            <a:avLst/>
          </a:prstGeom>
          <a:noFill/>
        </p:spPr>
        <p:txBody>
          <a:bodyPr wrap="square" lIns="0" tIns="0" rIns="0" bIns="0" rtlCol="0">
            <a:noAutofit/>
          </a:bodyPr>
          <a:lstStyle/>
          <a:p>
            <a:r>
              <a:rPr lang="en-US" sz="1200" dirty="0"/>
              <a:t>The Icon or logo on this page must be in </a:t>
            </a:r>
            <a:r>
              <a:rPr lang="en-US" sz="1200" b="1" dirty="0"/>
              <a:t>white. </a:t>
            </a:r>
            <a:r>
              <a:rPr lang="en-MY" sz="1200" dirty="0"/>
              <a:t>Do not use a coloured icon/logo on a coloured background.</a:t>
            </a:r>
            <a:endParaRPr lang="en-US" sz="1200" b="1" dirty="0"/>
          </a:p>
          <a:p>
            <a:r>
              <a:rPr lang="en-MY" sz="1200" dirty="0"/>
              <a:t>To change icon colour; first select the icon &gt; in “Home” tab select “Shape Outline” &gt; select white colour.</a:t>
            </a:r>
            <a:endParaRPr lang="en-US" sz="1200" dirty="0"/>
          </a:p>
        </p:txBody>
      </p:sp>
      <p:sp>
        <p:nvSpPr>
          <p:cNvPr id="44" name="Table Placeholder 5">
            <a:extLst>
              <a:ext uri="{FF2B5EF4-FFF2-40B4-BE49-F238E27FC236}">
                <a16:creationId xmlns:a16="http://schemas.microsoft.com/office/drawing/2014/main" id="{9F181943-62E1-904C-8141-2354F0923AB6}"/>
              </a:ext>
            </a:extLst>
          </p:cNvPr>
          <p:cNvSpPr txBox="1">
            <a:spLocks/>
          </p:cNvSpPr>
          <p:nvPr/>
        </p:nvSpPr>
        <p:spPr>
          <a:xfrm flipV="1">
            <a:off x="7897200" y="6311900"/>
            <a:ext cx="3745524" cy="14400"/>
          </a:xfrm>
          <a:prstGeom prst="rect">
            <a:avLst/>
          </a:prstGeom>
          <a:solidFill>
            <a:srgbClr val="C8C8C8"/>
          </a:solidFill>
        </p:spPr>
        <p:txBody>
          <a:bodyPr/>
          <a:lstStyle>
            <a:lvl1pPr marL="0" indent="0" algn="l" defTabSz="914400" rtl="0" eaLnBrk="1" latinLnBrk="0" hangingPunct="1">
              <a:lnSpc>
                <a:spcPct val="80000"/>
              </a:lnSpc>
              <a:spcBef>
                <a:spcPts val="0"/>
              </a:spcBef>
              <a:spcAft>
                <a:spcPts val="1200"/>
              </a:spcAft>
              <a:buFont typeface="Arial" panose="020B0604020202020204" pitchFamily="34" charset="0"/>
              <a:buNone/>
              <a:defRPr sz="2200" b="0" i="0" kern="1200" baseline="0">
                <a:solidFill>
                  <a:schemeClr val="tx2"/>
                </a:solidFill>
                <a:latin typeface="Catamaran" pitchFamily="2" charset="77"/>
                <a:ea typeface="+mn-ea"/>
                <a:cs typeface="Catamaran" pitchFamily="2" charset="77"/>
              </a:defRPr>
            </a:lvl1pPr>
            <a:lvl2pPr marL="0" indent="0" algn="l" defTabSz="914400" rtl="0" eaLnBrk="1" latinLnBrk="0" hangingPunct="1">
              <a:lnSpc>
                <a:spcPct val="100000"/>
              </a:lnSpc>
              <a:spcBef>
                <a:spcPts val="0"/>
              </a:spcBef>
              <a:spcAft>
                <a:spcPts val="600"/>
              </a:spcAft>
              <a:buFont typeface="Arial" panose="020B0604020202020204" pitchFamily="34" charset="0"/>
              <a:buNone/>
              <a:defRPr sz="1800" b="1" i="0" kern="1200" baseline="0">
                <a:solidFill>
                  <a:schemeClr val="accent3"/>
                </a:solidFill>
                <a:latin typeface="Catamaran" pitchFamily="2" charset="77"/>
                <a:ea typeface="+mn-ea"/>
                <a:cs typeface="Catamaran" pitchFamily="2" charset="77"/>
              </a:defRPr>
            </a:lvl2pPr>
            <a:lvl3pPr marL="0" indent="0" algn="l" defTabSz="914400" rtl="0" eaLnBrk="1" latinLnBrk="0" hangingPunct="1">
              <a:lnSpc>
                <a:spcPct val="100000"/>
              </a:lnSpc>
              <a:spcBef>
                <a:spcPts val="0"/>
              </a:spcBef>
              <a:spcAft>
                <a:spcPts val="600"/>
              </a:spcAft>
              <a:buFont typeface="Arial" panose="020B0604020202020204" pitchFamily="34" charset="0"/>
              <a:buNone/>
              <a:defRPr sz="1800" b="0" i="0" kern="1200" baseline="0">
                <a:solidFill>
                  <a:srgbClr val="041E42"/>
                </a:solidFill>
                <a:latin typeface="Catamaran" pitchFamily="2" charset="77"/>
                <a:ea typeface="+mn-ea"/>
                <a:cs typeface="Catamaran" pitchFamily="2" charset="77"/>
              </a:defRPr>
            </a:lvl3pPr>
            <a:lvl4pPr marL="342000" marR="0" indent="-342000" algn="l" defTabSz="360000" rtl="0" eaLnBrk="1" fontAlgn="auto" latinLnBrk="0" hangingPunct="0">
              <a:lnSpc>
                <a:spcPct val="100000"/>
              </a:lnSpc>
              <a:spcBef>
                <a:spcPts val="0"/>
              </a:spcBef>
              <a:spcAft>
                <a:spcPts val="600"/>
              </a:spcAft>
              <a:buClr>
                <a:schemeClr val="accent3"/>
              </a:buClr>
              <a:buSzTx/>
              <a:buChar char="&gt;"/>
              <a:tabLst/>
              <a:defRPr sz="1800" b="0" i="0" kern="1200">
                <a:solidFill>
                  <a:schemeClr val="tx2"/>
                </a:solidFill>
                <a:latin typeface="Catamaran" pitchFamily="2" charset="77"/>
                <a:ea typeface="+mn-ea"/>
                <a:cs typeface="Catamaran" pitchFamily="2" charset="77"/>
              </a:defRPr>
            </a:lvl4pPr>
            <a:lvl5pPr marL="342900" indent="-342900" algn="l" defTabSz="914400" rtl="0" eaLnBrk="1" latinLnBrk="0" hangingPunct="1">
              <a:lnSpc>
                <a:spcPct val="100000"/>
              </a:lnSpc>
              <a:spcBef>
                <a:spcPts val="0"/>
              </a:spcBef>
              <a:spcAft>
                <a:spcPts val="600"/>
              </a:spcAft>
              <a:buClr>
                <a:schemeClr val="accent3"/>
              </a:buClr>
              <a:buFont typeface="+mj-lt"/>
              <a:buAutoNum type="arabicPeriod"/>
              <a:defRPr sz="1800" b="0" i="0" kern="1200" baseline="0">
                <a:solidFill>
                  <a:schemeClr val="tx2"/>
                </a:solidFill>
                <a:latin typeface="Catamaran" pitchFamily="2" charset="77"/>
                <a:ea typeface="+mn-ea"/>
                <a:cs typeface="Catamaran" pitchFamily="2" charset="77"/>
              </a:defRPr>
            </a:lvl5pPr>
            <a:lvl6pPr marL="12700" marR="0" indent="0" algn="l" defTabSz="914400" rtl="0" eaLnBrk="1" fontAlgn="auto" latinLnBrk="0" hangingPunct="1">
              <a:lnSpc>
                <a:spcPct val="90000"/>
              </a:lnSpc>
              <a:spcBef>
                <a:spcPts val="500"/>
              </a:spcBef>
              <a:spcAft>
                <a:spcPts val="0"/>
              </a:spcAft>
              <a:buClr>
                <a:schemeClr val="accent3"/>
              </a:buClr>
              <a:buSzTx/>
              <a:buFont typeface="+mj-lt"/>
              <a:buNone/>
              <a:tabLst/>
              <a:defRPr sz="1600" kern="1200">
                <a:solidFill>
                  <a:schemeClr val="tx1"/>
                </a:solidFill>
                <a:latin typeface="+mn-lt"/>
                <a:ea typeface="+mn-ea"/>
                <a:cs typeface="+mn-cs"/>
              </a:defRPr>
            </a:lvl6pPr>
            <a:lvl7pPr marL="300038" marR="0" indent="-285750" algn="l" defTabSz="914400" rtl="0" eaLnBrk="1" fontAlgn="auto" latinLnBrk="0" hangingPunct="1">
              <a:lnSpc>
                <a:spcPct val="90000"/>
              </a:lnSpc>
              <a:spcBef>
                <a:spcPts val="500"/>
              </a:spcBef>
              <a:spcAft>
                <a:spcPts val="0"/>
              </a:spcAft>
              <a:buClr>
                <a:schemeClr val="accent3"/>
              </a:buClr>
              <a:buSzTx/>
              <a:buChar char="&gt;"/>
              <a:tabLst/>
              <a:defRPr sz="1600" kern="1200">
                <a:solidFill>
                  <a:schemeClr val="tx1"/>
                </a:solidFill>
                <a:latin typeface="+mn-lt"/>
                <a:ea typeface="+mn-ea"/>
                <a:cs typeface="+mn-cs"/>
              </a:defRPr>
            </a:lvl7pPr>
            <a:lvl8pPr marL="357187" indent="-342900" algn="l" defTabSz="914400" rtl="0" eaLnBrk="1" latinLnBrk="0" hangingPunct="1">
              <a:lnSpc>
                <a:spcPct val="90000"/>
              </a:lnSpc>
              <a:spcBef>
                <a:spcPts val="500"/>
              </a:spcBef>
              <a:buClr>
                <a:schemeClr val="accent3"/>
              </a:buClr>
              <a:buFont typeface="+mj-lt"/>
              <a:buAutoNum type="arabicPeriod"/>
              <a:tabLst/>
              <a:defRPr sz="1600" kern="1200">
                <a:solidFill>
                  <a:schemeClr val="tx1"/>
                </a:solidFill>
                <a:latin typeface="+mn-lt"/>
                <a:ea typeface="+mn-ea"/>
                <a:cs typeface="+mn-cs"/>
              </a:defRPr>
            </a:lvl8pPr>
            <a:lvl9pPr marL="14288" indent="0" algn="l" defTabSz="914400" rtl="0" eaLnBrk="1" latinLnBrk="0" hangingPunct="1">
              <a:lnSpc>
                <a:spcPct val="90000"/>
              </a:lnSpc>
              <a:spcBef>
                <a:spcPts val="500"/>
              </a:spcBef>
              <a:buClr>
                <a:schemeClr val="accent3"/>
              </a:buClr>
              <a:buFont typeface="+mj-lt"/>
              <a:buNone/>
              <a:tabLst/>
              <a:defRPr sz="1400" b="0" i="0" kern="1200">
                <a:solidFill>
                  <a:schemeClr val="tx1"/>
                </a:solidFill>
                <a:latin typeface="Catamaran" pitchFamily="2" charset="77"/>
                <a:ea typeface="+mn-ea"/>
                <a:cs typeface="Catamaran" pitchFamily="2" charset="77"/>
              </a:defRPr>
            </a:lvl9pPr>
          </a:lstStyle>
          <a:p>
            <a:r>
              <a:rPr lang="en-US"/>
              <a:t> </a:t>
            </a:r>
            <a:endParaRPr lang="en-US" dirty="0"/>
          </a:p>
        </p:txBody>
      </p:sp>
      <p:sp>
        <p:nvSpPr>
          <p:cNvPr id="45" name="Picture Placeholder 7">
            <a:extLst>
              <a:ext uri="{FF2B5EF4-FFF2-40B4-BE49-F238E27FC236}">
                <a16:creationId xmlns:a16="http://schemas.microsoft.com/office/drawing/2014/main" id="{7D92C8E4-EF37-6F4F-8412-89434EE26D21}"/>
              </a:ext>
            </a:extLst>
          </p:cNvPr>
          <p:cNvSpPr>
            <a:spLocks noGrp="1" noChangeAspect="1"/>
          </p:cNvSpPr>
          <p:nvPr>
            <p:ph type="pic" sz="quarter" idx="27" hasCustomPrompt="1"/>
          </p:nvPr>
        </p:nvSpPr>
        <p:spPr>
          <a:xfrm>
            <a:off x="8964600" y="1644566"/>
            <a:ext cx="2160000" cy="2160000"/>
          </a:xfrm>
        </p:spPr>
        <p:txBody>
          <a:bodyPr/>
          <a:lstStyle>
            <a:lvl1pPr marL="0" marR="0" indent="0" algn="l" defTabSz="914400" rtl="0" eaLnBrk="1" fontAlgn="auto" latinLnBrk="0" hangingPunct="1">
              <a:lnSpc>
                <a:spcPct val="100000"/>
              </a:lnSpc>
              <a:spcBef>
                <a:spcPts val="0"/>
              </a:spcBef>
              <a:spcAft>
                <a:spcPts val="1200"/>
              </a:spcAft>
              <a:buClrTx/>
              <a:buSzTx/>
              <a:buFont typeface="Arial" panose="020B0604020202020204" pitchFamily="34" charset="0"/>
              <a:buNone/>
              <a:tabLst/>
              <a:defRPr>
                <a:solidFill>
                  <a:schemeClr val="bg1"/>
                </a:solidFill>
              </a:defRPr>
            </a:lvl1pPr>
          </a:lstStyle>
          <a:p>
            <a:pPr marL="0" marR="0" lvl="0" indent="0" algn="l" defTabSz="914400" rtl="0" eaLnBrk="1" fontAlgn="auto" latinLnBrk="0" hangingPunct="1">
              <a:lnSpc>
                <a:spcPct val="100000"/>
              </a:lnSpc>
              <a:spcBef>
                <a:spcPts val="0"/>
              </a:spcBef>
              <a:spcAft>
                <a:spcPts val="1200"/>
              </a:spcAft>
              <a:buClrTx/>
              <a:buSzTx/>
              <a:buFont typeface="Arial" panose="020B0604020202020204" pitchFamily="34" charset="0"/>
              <a:buNone/>
              <a:tabLst/>
              <a:defRPr/>
            </a:pPr>
            <a:r>
              <a:rPr lang="en-US" dirty="0"/>
              <a:t>Insert Picture &gt; Picture from File…</a:t>
            </a:r>
          </a:p>
        </p:txBody>
      </p:sp>
      <p:sp>
        <p:nvSpPr>
          <p:cNvPr id="11" name="Slide Number Placeholder 2">
            <a:extLst>
              <a:ext uri="{FF2B5EF4-FFF2-40B4-BE49-F238E27FC236}">
                <a16:creationId xmlns:a16="http://schemas.microsoft.com/office/drawing/2014/main" id="{F38DB7C8-AC23-E64D-9B9F-F3AAE8EE6B6A}"/>
              </a:ext>
            </a:extLst>
          </p:cNvPr>
          <p:cNvSpPr>
            <a:spLocks noGrp="1"/>
          </p:cNvSpPr>
          <p:nvPr>
            <p:ph type="sldNum" sz="quarter" idx="10"/>
          </p:nvPr>
        </p:nvSpPr>
        <p:spPr>
          <a:xfrm>
            <a:off x="10254343" y="6492875"/>
            <a:ext cx="1386795" cy="161998"/>
          </a:xfrm>
        </p:spPr>
        <p:txBody>
          <a:bodyPr/>
          <a:lstStyle>
            <a:lvl1pPr>
              <a:defRPr>
                <a:solidFill>
                  <a:schemeClr val="bg1"/>
                </a:solidFill>
              </a:defRPr>
            </a:lvl1pPr>
          </a:lstStyle>
          <a:p>
            <a:fld id="{826DDBE9-9F3C-4619-BE63-5F1F6BB637C8}" type="slidenum">
              <a:rPr lang="en-GB" smtClean="0"/>
              <a:t>‹#›</a:t>
            </a:fld>
            <a:endParaRPr lang="en-GB"/>
          </a:p>
        </p:txBody>
      </p:sp>
      <p:sp>
        <p:nvSpPr>
          <p:cNvPr id="12" name="Footer Placeholder 5">
            <a:extLst>
              <a:ext uri="{FF2B5EF4-FFF2-40B4-BE49-F238E27FC236}">
                <a16:creationId xmlns:a16="http://schemas.microsoft.com/office/drawing/2014/main" id="{FD246CB1-B531-FC62-7C74-EEF7B81AE8CF}"/>
              </a:ext>
            </a:extLst>
          </p:cNvPr>
          <p:cNvSpPr>
            <a:spLocks noGrp="1"/>
          </p:cNvSpPr>
          <p:nvPr>
            <p:ph type="ftr" sz="quarter" idx="3"/>
          </p:nvPr>
        </p:nvSpPr>
        <p:spPr>
          <a:xfrm>
            <a:off x="524886" y="6492875"/>
            <a:ext cx="1097540" cy="171907"/>
          </a:xfrm>
          <a:prstGeom prst="rect">
            <a:avLst/>
          </a:prstGeom>
        </p:spPr>
        <p:txBody>
          <a:bodyPr vert="horz" lIns="0" tIns="0" rIns="0" bIns="0" rtlCol="0" anchor="ctr"/>
          <a:lstStyle>
            <a:lvl1pPr algn="l">
              <a:defRPr sz="800">
                <a:solidFill>
                  <a:schemeClr val="bg2"/>
                </a:solidFill>
              </a:defRPr>
            </a:lvl1pPr>
          </a:lstStyle>
          <a:p>
            <a:endParaRPr lang="en-GB"/>
          </a:p>
        </p:txBody>
      </p:sp>
    </p:spTree>
    <p:extLst>
      <p:ext uri="{BB962C8B-B14F-4D97-AF65-F5344CB8AC3E}">
        <p14:creationId xmlns:p14="http://schemas.microsoft.com/office/powerpoint/2010/main" val="188445812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pos="4634">
          <p15:clr>
            <a:srgbClr val="FBAE40"/>
          </p15:clr>
        </p15:guide>
        <p15:guide id="2" pos="5314">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Text and Icon/Logo - Layout 8">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6E613FC-90B9-8444-9D91-95CAD3D56B95}"/>
              </a:ext>
            </a:extLst>
          </p:cNvPr>
          <p:cNvSpPr/>
          <p:nvPr/>
        </p:nvSpPr>
        <p:spPr>
          <a:xfrm>
            <a:off x="7897200" y="0"/>
            <a:ext cx="42948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 name="Title 1">
            <a:extLst>
              <a:ext uri="{FF2B5EF4-FFF2-40B4-BE49-F238E27FC236}">
                <a16:creationId xmlns:a16="http://schemas.microsoft.com/office/drawing/2014/main" id="{70F9B0B5-50C1-E144-963E-FA8F119204F3}"/>
              </a:ext>
            </a:extLst>
          </p:cNvPr>
          <p:cNvSpPr>
            <a:spLocks noGrp="1"/>
          </p:cNvSpPr>
          <p:nvPr>
            <p:ph type="title" hasCustomPrompt="1"/>
          </p:nvPr>
        </p:nvSpPr>
        <p:spPr>
          <a:xfrm>
            <a:off x="524888" y="882000"/>
            <a:ext cx="6831588" cy="946253"/>
          </a:xfrm>
          <a:prstGeom prst="rect">
            <a:avLst/>
          </a:prstGeom>
        </p:spPr>
        <p:txBody>
          <a:bodyPr/>
          <a:lstStyle/>
          <a:p>
            <a:r>
              <a:rPr lang="en-GB" dirty="0"/>
              <a:t>HEADING 32PT ODIS MI,</a:t>
            </a:r>
            <a:br>
              <a:rPr lang="en-GB" dirty="0"/>
            </a:br>
            <a:r>
              <a:rPr lang="en-GB" dirty="0"/>
              <a:t>REHENT EST, TE NUM ATENTES</a:t>
            </a:r>
            <a:endParaRPr lang="en-US" dirty="0"/>
          </a:p>
        </p:txBody>
      </p:sp>
      <p:sp>
        <p:nvSpPr>
          <p:cNvPr id="22" name="Text Placeholder 20">
            <a:extLst>
              <a:ext uri="{FF2B5EF4-FFF2-40B4-BE49-F238E27FC236}">
                <a16:creationId xmlns:a16="http://schemas.microsoft.com/office/drawing/2014/main" id="{9D66D0F0-97D4-094E-9AC6-22713AB168F4}"/>
              </a:ext>
            </a:extLst>
          </p:cNvPr>
          <p:cNvSpPr>
            <a:spLocks noGrp="1"/>
          </p:cNvSpPr>
          <p:nvPr>
            <p:ph type="body" sz="quarter" idx="13" hasCustomPrompt="1"/>
          </p:nvPr>
        </p:nvSpPr>
        <p:spPr>
          <a:xfrm>
            <a:off x="898902" y="2184023"/>
            <a:ext cx="6457572" cy="1081087"/>
          </a:xfrm>
        </p:spPr>
        <p:txBody>
          <a:bodyPr anchor="ctr">
            <a:noAutofit/>
          </a:bodyPr>
          <a:lstStyle>
            <a:lvl1pPr algn="l">
              <a:lnSpc>
                <a:spcPct val="100000"/>
              </a:lnSpc>
              <a:spcAft>
                <a:spcPts val="0"/>
              </a:spcAft>
              <a:defRPr sz="2200" b="0" i="0">
                <a:solidFill>
                  <a:schemeClr val="tx1"/>
                </a:solidFill>
                <a:latin typeface="Catamaran" pitchFamily="2" charset="77"/>
                <a:cs typeface="Catamaran" pitchFamily="2" charset="77"/>
              </a:defRPr>
            </a:lvl1pPr>
          </a:lstStyle>
          <a:p>
            <a:pPr lvl="0"/>
            <a:r>
              <a:rPr lang="en-GB" dirty="0"/>
              <a:t>Standfirst 22pt </a:t>
            </a:r>
            <a:r>
              <a:rPr lang="en-GB" dirty="0" err="1"/>
              <a:t>Niate</a:t>
            </a:r>
            <a:r>
              <a:rPr lang="en-GB" dirty="0"/>
              <a:t> vit, </a:t>
            </a:r>
            <a:r>
              <a:rPr lang="en-GB" dirty="0" err="1"/>
              <a:t>nimil</a:t>
            </a:r>
            <a:r>
              <a:rPr lang="en-GB" dirty="0"/>
              <a:t> </a:t>
            </a:r>
            <a:r>
              <a:rPr lang="en-GB" dirty="0" err="1"/>
              <a:t>molor</a:t>
            </a:r>
            <a:r>
              <a:rPr lang="en-GB" dirty="0"/>
              <a:t> </a:t>
            </a:r>
            <a:r>
              <a:rPr lang="en-GB" dirty="0" err="1"/>
              <a:t>autem</a:t>
            </a:r>
            <a:r>
              <a:rPr lang="en-GB" dirty="0"/>
              <a:t> </a:t>
            </a:r>
            <a:r>
              <a:rPr lang="en-GB" dirty="0" err="1"/>
              <a:t>etur</a:t>
            </a:r>
            <a:r>
              <a:rPr lang="en-GB" dirty="0"/>
              <a:t> </a:t>
            </a:r>
            <a:r>
              <a:rPr lang="en-GB" dirty="0" err="1"/>
              <a:t>aut</a:t>
            </a:r>
            <a:r>
              <a:rPr lang="en-GB" dirty="0"/>
              <a:t> </a:t>
            </a:r>
            <a:r>
              <a:rPr lang="en-GB" dirty="0" err="1"/>
              <a:t>plit</a:t>
            </a:r>
            <a:r>
              <a:rPr lang="en-GB" dirty="0"/>
              <a:t> </a:t>
            </a:r>
            <a:r>
              <a:rPr lang="en-GB" dirty="0" err="1"/>
              <a:t>repratibus</a:t>
            </a:r>
            <a:r>
              <a:rPr lang="en-GB" dirty="0"/>
              <a:t> </a:t>
            </a:r>
            <a:r>
              <a:rPr lang="en-GB" dirty="0" err="1"/>
              <a:t>idest</a:t>
            </a:r>
            <a:r>
              <a:rPr lang="en-GB" dirty="0"/>
              <a:t> </a:t>
            </a:r>
            <a:r>
              <a:rPr lang="en-GB" dirty="0" err="1"/>
              <a:t>landit</a:t>
            </a:r>
            <a:r>
              <a:rPr lang="en-GB" dirty="0"/>
              <a:t> </a:t>
            </a:r>
            <a:r>
              <a:rPr lang="en-GB" dirty="0" err="1"/>
              <a:t>quam</a:t>
            </a:r>
            <a:r>
              <a:rPr lang="en-GB" dirty="0"/>
              <a:t> </a:t>
            </a:r>
            <a:r>
              <a:rPr lang="en-GB" dirty="0" err="1"/>
              <a:t>dolorecerum</a:t>
            </a:r>
            <a:r>
              <a:rPr lang="en-GB" dirty="0"/>
              <a:t>.</a:t>
            </a:r>
            <a:endParaRPr lang="en-US" dirty="0"/>
          </a:p>
        </p:txBody>
      </p:sp>
      <p:sp>
        <p:nvSpPr>
          <p:cNvPr id="7" name="Rectangle 6">
            <a:extLst>
              <a:ext uri="{FF2B5EF4-FFF2-40B4-BE49-F238E27FC236}">
                <a16:creationId xmlns:a16="http://schemas.microsoft.com/office/drawing/2014/main" id="{FAC47E2E-01CB-E44B-B731-233E4AC7DE92}"/>
              </a:ext>
            </a:extLst>
          </p:cNvPr>
          <p:cNvSpPr/>
          <p:nvPr/>
        </p:nvSpPr>
        <p:spPr>
          <a:xfrm>
            <a:off x="531436" y="2168525"/>
            <a:ext cx="72000" cy="108108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1" name="Rectangle 30">
            <a:extLst>
              <a:ext uri="{FF2B5EF4-FFF2-40B4-BE49-F238E27FC236}">
                <a16:creationId xmlns:a16="http://schemas.microsoft.com/office/drawing/2014/main" id="{90B38A71-FE7C-4F0C-8FF4-3A1BD7B15088}"/>
              </a:ext>
            </a:extLst>
          </p:cNvPr>
          <p:cNvSpPr/>
          <p:nvPr/>
        </p:nvSpPr>
        <p:spPr>
          <a:xfrm>
            <a:off x="531436" y="2168525"/>
            <a:ext cx="72000" cy="108108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4" name="Table Placeholder 5">
            <a:extLst>
              <a:ext uri="{FF2B5EF4-FFF2-40B4-BE49-F238E27FC236}">
                <a16:creationId xmlns:a16="http://schemas.microsoft.com/office/drawing/2014/main" id="{276D6A80-EF67-C647-ABCC-AA9D49FD8681}"/>
              </a:ext>
            </a:extLst>
          </p:cNvPr>
          <p:cNvSpPr txBox="1">
            <a:spLocks/>
          </p:cNvSpPr>
          <p:nvPr/>
        </p:nvSpPr>
        <p:spPr>
          <a:xfrm flipV="1">
            <a:off x="7897200" y="6311900"/>
            <a:ext cx="3745524" cy="14400"/>
          </a:xfrm>
          <a:prstGeom prst="rect">
            <a:avLst/>
          </a:prstGeom>
          <a:solidFill>
            <a:srgbClr val="C8C8C8"/>
          </a:solidFill>
        </p:spPr>
        <p:txBody>
          <a:bodyPr/>
          <a:lstStyle>
            <a:lvl1pPr marL="0" indent="0" algn="l" defTabSz="914400" rtl="0" eaLnBrk="1" latinLnBrk="0" hangingPunct="1">
              <a:lnSpc>
                <a:spcPct val="80000"/>
              </a:lnSpc>
              <a:spcBef>
                <a:spcPts val="0"/>
              </a:spcBef>
              <a:spcAft>
                <a:spcPts val="1200"/>
              </a:spcAft>
              <a:buFont typeface="Arial" panose="020B0604020202020204" pitchFamily="34" charset="0"/>
              <a:buNone/>
              <a:defRPr sz="2200" b="0" i="0" kern="1200" baseline="0">
                <a:solidFill>
                  <a:schemeClr val="tx2"/>
                </a:solidFill>
                <a:latin typeface="Catamaran" pitchFamily="2" charset="77"/>
                <a:ea typeface="+mn-ea"/>
                <a:cs typeface="Catamaran" pitchFamily="2" charset="77"/>
              </a:defRPr>
            </a:lvl1pPr>
            <a:lvl2pPr marL="0" indent="0" algn="l" defTabSz="914400" rtl="0" eaLnBrk="1" latinLnBrk="0" hangingPunct="1">
              <a:lnSpc>
                <a:spcPct val="100000"/>
              </a:lnSpc>
              <a:spcBef>
                <a:spcPts val="0"/>
              </a:spcBef>
              <a:spcAft>
                <a:spcPts val="600"/>
              </a:spcAft>
              <a:buFont typeface="Arial" panose="020B0604020202020204" pitchFamily="34" charset="0"/>
              <a:buNone/>
              <a:defRPr sz="1800" b="1" i="0" kern="1200" baseline="0">
                <a:solidFill>
                  <a:schemeClr val="accent3"/>
                </a:solidFill>
                <a:latin typeface="Catamaran" pitchFamily="2" charset="77"/>
                <a:ea typeface="+mn-ea"/>
                <a:cs typeface="Catamaran" pitchFamily="2" charset="77"/>
              </a:defRPr>
            </a:lvl2pPr>
            <a:lvl3pPr marL="0" indent="0" algn="l" defTabSz="914400" rtl="0" eaLnBrk="1" latinLnBrk="0" hangingPunct="1">
              <a:lnSpc>
                <a:spcPct val="100000"/>
              </a:lnSpc>
              <a:spcBef>
                <a:spcPts val="0"/>
              </a:spcBef>
              <a:spcAft>
                <a:spcPts val="600"/>
              </a:spcAft>
              <a:buFont typeface="Arial" panose="020B0604020202020204" pitchFamily="34" charset="0"/>
              <a:buNone/>
              <a:defRPr sz="1800" b="0" i="0" kern="1200" baseline="0">
                <a:solidFill>
                  <a:srgbClr val="041E42"/>
                </a:solidFill>
                <a:latin typeface="Catamaran" pitchFamily="2" charset="77"/>
                <a:ea typeface="+mn-ea"/>
                <a:cs typeface="Catamaran" pitchFamily="2" charset="77"/>
              </a:defRPr>
            </a:lvl3pPr>
            <a:lvl4pPr marL="342000" marR="0" indent="-342000" algn="l" defTabSz="360000" rtl="0" eaLnBrk="1" fontAlgn="auto" latinLnBrk="0" hangingPunct="0">
              <a:lnSpc>
                <a:spcPct val="100000"/>
              </a:lnSpc>
              <a:spcBef>
                <a:spcPts val="0"/>
              </a:spcBef>
              <a:spcAft>
                <a:spcPts val="600"/>
              </a:spcAft>
              <a:buClr>
                <a:schemeClr val="accent3"/>
              </a:buClr>
              <a:buSzTx/>
              <a:buChar char="&gt;"/>
              <a:tabLst/>
              <a:defRPr sz="1800" b="0" i="0" kern="1200">
                <a:solidFill>
                  <a:schemeClr val="tx2"/>
                </a:solidFill>
                <a:latin typeface="Catamaran" pitchFamily="2" charset="77"/>
                <a:ea typeface="+mn-ea"/>
                <a:cs typeface="Catamaran" pitchFamily="2" charset="77"/>
              </a:defRPr>
            </a:lvl4pPr>
            <a:lvl5pPr marL="342900" indent="-342900" algn="l" defTabSz="914400" rtl="0" eaLnBrk="1" latinLnBrk="0" hangingPunct="1">
              <a:lnSpc>
                <a:spcPct val="100000"/>
              </a:lnSpc>
              <a:spcBef>
                <a:spcPts val="0"/>
              </a:spcBef>
              <a:spcAft>
                <a:spcPts val="600"/>
              </a:spcAft>
              <a:buClr>
                <a:schemeClr val="accent3"/>
              </a:buClr>
              <a:buFont typeface="+mj-lt"/>
              <a:buAutoNum type="arabicPeriod"/>
              <a:defRPr sz="1800" b="0" i="0" kern="1200" baseline="0">
                <a:solidFill>
                  <a:schemeClr val="tx2"/>
                </a:solidFill>
                <a:latin typeface="Catamaran" pitchFamily="2" charset="77"/>
                <a:ea typeface="+mn-ea"/>
                <a:cs typeface="Catamaran" pitchFamily="2" charset="77"/>
              </a:defRPr>
            </a:lvl5pPr>
            <a:lvl6pPr marL="12700" marR="0" indent="0" algn="l" defTabSz="914400" rtl="0" eaLnBrk="1" fontAlgn="auto" latinLnBrk="0" hangingPunct="1">
              <a:lnSpc>
                <a:spcPct val="90000"/>
              </a:lnSpc>
              <a:spcBef>
                <a:spcPts val="500"/>
              </a:spcBef>
              <a:spcAft>
                <a:spcPts val="0"/>
              </a:spcAft>
              <a:buClr>
                <a:schemeClr val="accent3"/>
              </a:buClr>
              <a:buSzTx/>
              <a:buFont typeface="+mj-lt"/>
              <a:buNone/>
              <a:tabLst/>
              <a:defRPr sz="1600" kern="1200">
                <a:solidFill>
                  <a:schemeClr val="tx1"/>
                </a:solidFill>
                <a:latin typeface="+mn-lt"/>
                <a:ea typeface="+mn-ea"/>
                <a:cs typeface="+mn-cs"/>
              </a:defRPr>
            </a:lvl6pPr>
            <a:lvl7pPr marL="300038" marR="0" indent="-285750" algn="l" defTabSz="914400" rtl="0" eaLnBrk="1" fontAlgn="auto" latinLnBrk="0" hangingPunct="1">
              <a:lnSpc>
                <a:spcPct val="90000"/>
              </a:lnSpc>
              <a:spcBef>
                <a:spcPts val="500"/>
              </a:spcBef>
              <a:spcAft>
                <a:spcPts val="0"/>
              </a:spcAft>
              <a:buClr>
                <a:schemeClr val="accent3"/>
              </a:buClr>
              <a:buSzTx/>
              <a:buChar char="&gt;"/>
              <a:tabLst/>
              <a:defRPr sz="1600" kern="1200">
                <a:solidFill>
                  <a:schemeClr val="tx1"/>
                </a:solidFill>
                <a:latin typeface="+mn-lt"/>
                <a:ea typeface="+mn-ea"/>
                <a:cs typeface="+mn-cs"/>
              </a:defRPr>
            </a:lvl7pPr>
            <a:lvl8pPr marL="357187" indent="-342900" algn="l" defTabSz="914400" rtl="0" eaLnBrk="1" latinLnBrk="0" hangingPunct="1">
              <a:lnSpc>
                <a:spcPct val="90000"/>
              </a:lnSpc>
              <a:spcBef>
                <a:spcPts val="500"/>
              </a:spcBef>
              <a:buClr>
                <a:schemeClr val="accent3"/>
              </a:buClr>
              <a:buFont typeface="+mj-lt"/>
              <a:buAutoNum type="arabicPeriod"/>
              <a:tabLst/>
              <a:defRPr sz="1600" kern="1200">
                <a:solidFill>
                  <a:schemeClr val="tx1"/>
                </a:solidFill>
                <a:latin typeface="+mn-lt"/>
                <a:ea typeface="+mn-ea"/>
                <a:cs typeface="+mn-cs"/>
              </a:defRPr>
            </a:lvl8pPr>
            <a:lvl9pPr marL="14288" indent="0" algn="l" defTabSz="914400" rtl="0" eaLnBrk="1" latinLnBrk="0" hangingPunct="1">
              <a:lnSpc>
                <a:spcPct val="90000"/>
              </a:lnSpc>
              <a:spcBef>
                <a:spcPts val="500"/>
              </a:spcBef>
              <a:buClr>
                <a:schemeClr val="accent3"/>
              </a:buClr>
              <a:buFont typeface="+mj-lt"/>
              <a:buNone/>
              <a:tabLst/>
              <a:defRPr sz="1400" b="0" i="0" kern="1200">
                <a:solidFill>
                  <a:schemeClr val="tx1"/>
                </a:solidFill>
                <a:latin typeface="Catamaran" pitchFamily="2" charset="77"/>
                <a:ea typeface="+mn-ea"/>
                <a:cs typeface="Catamaran" pitchFamily="2" charset="77"/>
              </a:defRPr>
            </a:lvl9pPr>
          </a:lstStyle>
          <a:p>
            <a:r>
              <a:rPr lang="en-US"/>
              <a:t> </a:t>
            </a:r>
            <a:endParaRPr lang="en-US" dirty="0"/>
          </a:p>
        </p:txBody>
      </p:sp>
      <p:sp>
        <p:nvSpPr>
          <p:cNvPr id="8" name="Picture Placeholder 7">
            <a:extLst>
              <a:ext uri="{FF2B5EF4-FFF2-40B4-BE49-F238E27FC236}">
                <a16:creationId xmlns:a16="http://schemas.microsoft.com/office/drawing/2014/main" id="{ABFF7A31-3A2C-C44F-BA87-7AE30328017D}"/>
              </a:ext>
            </a:extLst>
          </p:cNvPr>
          <p:cNvSpPr>
            <a:spLocks noGrp="1" noChangeAspect="1"/>
          </p:cNvSpPr>
          <p:nvPr>
            <p:ph type="pic" sz="quarter" idx="27" hasCustomPrompt="1"/>
          </p:nvPr>
        </p:nvSpPr>
        <p:spPr>
          <a:xfrm>
            <a:off x="8964600" y="1644566"/>
            <a:ext cx="2160000" cy="2160000"/>
          </a:xfrm>
        </p:spPr>
        <p:txBody>
          <a:bodyPr/>
          <a:lstStyle>
            <a:lvl1pPr marL="0" marR="0" indent="0" algn="l" defTabSz="914400" rtl="0" eaLnBrk="1" fontAlgn="auto" latinLnBrk="0" hangingPunct="1">
              <a:lnSpc>
                <a:spcPct val="100000"/>
              </a:lnSpc>
              <a:spcBef>
                <a:spcPts val="0"/>
              </a:spcBef>
              <a:spcAft>
                <a:spcPts val="1200"/>
              </a:spcAft>
              <a:buClrTx/>
              <a:buSzTx/>
              <a:buFont typeface="Arial" panose="020B0604020202020204" pitchFamily="34" charset="0"/>
              <a:buNone/>
              <a:tabLst/>
              <a:defRPr>
                <a:solidFill>
                  <a:schemeClr val="bg1"/>
                </a:solidFill>
              </a:defRPr>
            </a:lvl1pPr>
          </a:lstStyle>
          <a:p>
            <a:pPr marL="0" marR="0" lvl="0" indent="0" algn="l" defTabSz="914400" rtl="0" eaLnBrk="1" fontAlgn="auto" latinLnBrk="0" hangingPunct="1">
              <a:lnSpc>
                <a:spcPct val="100000"/>
              </a:lnSpc>
              <a:spcBef>
                <a:spcPts val="0"/>
              </a:spcBef>
              <a:spcAft>
                <a:spcPts val="1200"/>
              </a:spcAft>
              <a:buClrTx/>
              <a:buSzTx/>
              <a:buFont typeface="Arial" panose="020B0604020202020204" pitchFamily="34" charset="0"/>
              <a:buNone/>
              <a:tabLst/>
              <a:defRPr/>
            </a:pPr>
            <a:r>
              <a:rPr lang="en-US" dirty="0"/>
              <a:t>Insert Picture &gt; Picture from File…</a:t>
            </a:r>
          </a:p>
        </p:txBody>
      </p:sp>
      <p:sp>
        <p:nvSpPr>
          <p:cNvPr id="42" name="Content Placeholder 4">
            <a:extLst>
              <a:ext uri="{FF2B5EF4-FFF2-40B4-BE49-F238E27FC236}">
                <a16:creationId xmlns:a16="http://schemas.microsoft.com/office/drawing/2014/main" id="{12428D7D-BE40-3443-A702-F2198F8373B4}"/>
              </a:ext>
            </a:extLst>
          </p:cNvPr>
          <p:cNvSpPr>
            <a:spLocks noGrp="1"/>
          </p:cNvSpPr>
          <p:nvPr>
            <p:ph sz="quarter" idx="28" hasCustomPrompt="1"/>
          </p:nvPr>
        </p:nvSpPr>
        <p:spPr>
          <a:xfrm>
            <a:off x="531436" y="3600450"/>
            <a:ext cx="6831588" cy="323473"/>
          </a:xfrm>
        </p:spPr>
        <p:txBody>
          <a:bodyPr/>
          <a:lstStyle>
            <a:lvl1pPr>
              <a:defRPr sz="1800" b="1">
                <a:solidFill>
                  <a:schemeClr val="accent3"/>
                </a:solidFill>
              </a:defRPr>
            </a:lvl1pPr>
            <a:lvl2pPr>
              <a:defRPr b="0">
                <a:solidFill>
                  <a:schemeClr val="tx1"/>
                </a:solidFill>
              </a:defRPr>
            </a:lvl2pPr>
            <a:lvl3pPr marL="285750" indent="-285750">
              <a:buClr>
                <a:schemeClr val="accent3"/>
              </a:buClr>
              <a:buChar char="&gt;"/>
              <a:defRPr/>
            </a:lvl3pPr>
            <a:lvl4pPr marL="342900" indent="-342900">
              <a:buFont typeface="+mj-lt"/>
              <a:buAutoNum type="arabicPeriod"/>
              <a:defRPr/>
            </a:lvl4pPr>
            <a:lvl5pPr marL="0" marR="0" indent="0" algn="l" defTabSz="914400" rtl="0" eaLnBrk="1" fontAlgn="auto" latinLnBrk="0" hangingPunct="1">
              <a:lnSpc>
                <a:spcPct val="100000"/>
              </a:lnSpc>
              <a:spcBef>
                <a:spcPts val="0"/>
              </a:spcBef>
              <a:spcAft>
                <a:spcPts val="600"/>
              </a:spcAft>
              <a:buClr>
                <a:schemeClr val="accent3"/>
              </a:buClr>
              <a:buSzTx/>
              <a:buFont typeface="+mj-lt"/>
              <a:buNone/>
              <a:tabLst/>
              <a:defRPr sz="1600"/>
            </a:lvl5pPr>
            <a:lvl6pPr marL="298450" indent="-285750">
              <a:buChar char="&gt;"/>
              <a:defRPr/>
            </a:lvl6pPr>
            <a:lvl7pPr marL="357188" indent="-342900">
              <a:buFont typeface="+mj-lt"/>
              <a:buAutoNum type="arabicPeriod"/>
              <a:defRPr/>
            </a:lvl7pPr>
            <a:lvl8pPr marL="14287" indent="0">
              <a:buNone/>
              <a:defRPr sz="1400"/>
            </a:lvl8pPr>
          </a:lstStyle>
          <a:p>
            <a:pPr lvl="0"/>
            <a:r>
              <a:rPr lang="en-GB" dirty="0"/>
              <a:t>Subheading 18pt</a:t>
            </a:r>
            <a:endParaRPr lang="en-US" dirty="0"/>
          </a:p>
        </p:txBody>
      </p:sp>
      <p:sp>
        <p:nvSpPr>
          <p:cNvPr id="34" name="TextBox 33">
            <a:extLst>
              <a:ext uri="{FF2B5EF4-FFF2-40B4-BE49-F238E27FC236}">
                <a16:creationId xmlns:a16="http://schemas.microsoft.com/office/drawing/2014/main" id="{A73F10B8-9B35-6E4C-B7D3-AAD9A69B7086}"/>
              </a:ext>
            </a:extLst>
          </p:cNvPr>
          <p:cNvSpPr txBox="1"/>
          <p:nvPr/>
        </p:nvSpPr>
        <p:spPr>
          <a:xfrm>
            <a:off x="0" y="7012426"/>
            <a:ext cx="7746274" cy="333633"/>
          </a:xfrm>
          <a:prstGeom prst="rect">
            <a:avLst/>
          </a:prstGeom>
          <a:noFill/>
        </p:spPr>
        <p:txBody>
          <a:bodyPr wrap="square" lIns="0" tIns="0" rIns="0" bIns="0" rtlCol="0">
            <a:noAutofit/>
          </a:bodyPr>
          <a:lstStyle/>
          <a:p>
            <a:r>
              <a:rPr lang="en-US" sz="1200" dirty="0"/>
              <a:t>The Icon or logo on this page must be in </a:t>
            </a:r>
            <a:r>
              <a:rPr lang="en-US" sz="1200" b="1" dirty="0"/>
              <a:t>white. </a:t>
            </a:r>
            <a:r>
              <a:rPr lang="en-MY" sz="1200" dirty="0"/>
              <a:t>Do not use a coloured icon/logo on a coloured background.</a:t>
            </a:r>
            <a:endParaRPr lang="en-US" sz="1200" b="1" dirty="0"/>
          </a:p>
          <a:p>
            <a:r>
              <a:rPr lang="en-MY" sz="1200" dirty="0"/>
              <a:t>To change icon colour; first select the icon &gt; in “Home” tab select “Shape Outline” &gt; select white colour.</a:t>
            </a:r>
            <a:endParaRPr lang="en-US" sz="1200" dirty="0"/>
          </a:p>
        </p:txBody>
      </p:sp>
      <p:sp>
        <p:nvSpPr>
          <p:cNvPr id="45" name="Text Placeholder 27">
            <a:extLst>
              <a:ext uri="{FF2B5EF4-FFF2-40B4-BE49-F238E27FC236}">
                <a16:creationId xmlns:a16="http://schemas.microsoft.com/office/drawing/2014/main" id="{56A71F5F-3F5F-2340-A8EA-03B96A6499B9}"/>
              </a:ext>
            </a:extLst>
          </p:cNvPr>
          <p:cNvSpPr>
            <a:spLocks noGrp="1"/>
          </p:cNvSpPr>
          <p:nvPr>
            <p:ph idx="1" hasCustomPrompt="1"/>
          </p:nvPr>
        </p:nvSpPr>
        <p:spPr>
          <a:xfrm>
            <a:off x="531436" y="4080476"/>
            <a:ext cx="6831587" cy="1904399"/>
          </a:xfrm>
          <a:prstGeom prst="rect">
            <a:avLst/>
          </a:prstGeom>
        </p:spPr>
        <p:txBody>
          <a:bodyPr vert="horz" lIns="0" tIns="0" rIns="0" bIns="0" rtlCol="0">
            <a:noAutofit/>
          </a:bodyPr>
          <a:lstStyle>
            <a:lvl1pPr marL="342900" indent="-342900">
              <a:lnSpc>
                <a:spcPct val="100000"/>
              </a:lnSpc>
              <a:spcAft>
                <a:spcPts val="600"/>
              </a:spcAft>
              <a:buClr>
                <a:schemeClr val="bg2"/>
              </a:buClr>
              <a:buFont typeface="Catamaran Regular" pitchFamily="2" charset="77"/>
              <a:buChar char="&gt;"/>
              <a:defRPr sz="1600" b="0">
                <a:solidFill>
                  <a:schemeClr val="tx1"/>
                </a:solidFill>
              </a:defRPr>
            </a:lvl1pPr>
            <a:lvl2pPr marL="720000" indent="-356400">
              <a:lnSpc>
                <a:spcPct val="100000"/>
              </a:lnSpc>
              <a:buClr>
                <a:schemeClr val="bg2"/>
              </a:buClr>
              <a:buFont typeface="Catamaran Medium" pitchFamily="2" charset="77"/>
              <a:buChar char="&gt;"/>
              <a:defRPr sz="1400" b="0">
                <a:solidFill>
                  <a:schemeClr val="tx1"/>
                </a:solidFill>
              </a:defRPr>
            </a:lvl2pPr>
            <a:lvl3pPr marL="1080000">
              <a:lnSpc>
                <a:spcPct val="100000"/>
              </a:lnSpc>
              <a:buClr>
                <a:schemeClr val="bg2"/>
              </a:buClr>
              <a:defRPr sz="1200">
                <a:solidFill>
                  <a:schemeClr val="tx1"/>
                </a:solidFill>
              </a:defRPr>
            </a:lvl3pPr>
            <a:lvl4pPr marL="1440000" indent="-356400">
              <a:lnSpc>
                <a:spcPct val="100000"/>
              </a:lnSpc>
              <a:buClr>
                <a:schemeClr val="bg2"/>
              </a:buClr>
              <a:defRPr sz="1000">
                <a:solidFill>
                  <a:schemeClr val="tx1"/>
                </a:solidFill>
              </a:defRPr>
            </a:lvl4pPr>
            <a:lvl5pPr>
              <a:lnSpc>
                <a:spcPct val="100000"/>
              </a:lnSpc>
              <a:defRPr/>
            </a:lvl5pPr>
            <a:lvl6pPr>
              <a:lnSpc>
                <a:spcPct val="100000"/>
              </a:lnSpc>
              <a:defRPr/>
            </a:lvl6pPr>
            <a:lvl7pPr>
              <a:lnSpc>
                <a:spcPct val="100000"/>
              </a:lnSpc>
              <a:defRPr/>
            </a:lvl7pPr>
            <a:lvl8pPr>
              <a:lnSpc>
                <a:spcPct val="100000"/>
              </a:lnSpc>
              <a:defRPr/>
            </a:lvl8pPr>
            <a:lvl9pPr>
              <a:lnSpc>
                <a:spcPct val="100000"/>
              </a:lnSpc>
              <a:defRPr/>
            </a:lvl9pPr>
          </a:lstStyle>
          <a:p>
            <a:pPr lvl="0"/>
            <a:r>
              <a:rPr lang="en-GB" dirty="0"/>
              <a:t>Bullet 16pt</a:t>
            </a:r>
          </a:p>
          <a:p>
            <a:pPr lvl="1"/>
            <a:r>
              <a:rPr lang="en-US" dirty="0"/>
              <a:t>Bullet 14pt</a:t>
            </a:r>
          </a:p>
          <a:p>
            <a:pPr lvl="2"/>
            <a:r>
              <a:rPr lang="en-US" dirty="0"/>
              <a:t>Bullet 12pt</a:t>
            </a:r>
          </a:p>
          <a:p>
            <a:pPr lvl="3"/>
            <a:r>
              <a:rPr lang="en-US" dirty="0"/>
              <a:t>Bullet 10pt</a:t>
            </a:r>
          </a:p>
        </p:txBody>
      </p:sp>
      <p:sp>
        <p:nvSpPr>
          <p:cNvPr id="14" name="Slide Number Placeholder 2">
            <a:extLst>
              <a:ext uri="{FF2B5EF4-FFF2-40B4-BE49-F238E27FC236}">
                <a16:creationId xmlns:a16="http://schemas.microsoft.com/office/drawing/2014/main" id="{442C3214-C2E2-3546-AC39-5A2160588F42}"/>
              </a:ext>
            </a:extLst>
          </p:cNvPr>
          <p:cNvSpPr>
            <a:spLocks noGrp="1"/>
          </p:cNvSpPr>
          <p:nvPr>
            <p:ph type="sldNum" sz="quarter" idx="10"/>
          </p:nvPr>
        </p:nvSpPr>
        <p:spPr>
          <a:xfrm>
            <a:off x="10254343" y="6492875"/>
            <a:ext cx="1386795" cy="161998"/>
          </a:xfrm>
        </p:spPr>
        <p:txBody>
          <a:bodyPr/>
          <a:lstStyle>
            <a:lvl1pPr>
              <a:defRPr>
                <a:solidFill>
                  <a:schemeClr val="bg1"/>
                </a:solidFill>
              </a:defRPr>
            </a:lvl1pPr>
          </a:lstStyle>
          <a:p>
            <a:fld id="{826DDBE9-9F3C-4619-BE63-5F1F6BB637C8}" type="slidenum">
              <a:rPr lang="en-GB" smtClean="0"/>
              <a:t>‹#›</a:t>
            </a:fld>
            <a:endParaRPr lang="en-GB"/>
          </a:p>
        </p:txBody>
      </p:sp>
      <p:sp>
        <p:nvSpPr>
          <p:cNvPr id="16" name="Footer Placeholder 5">
            <a:extLst>
              <a:ext uri="{FF2B5EF4-FFF2-40B4-BE49-F238E27FC236}">
                <a16:creationId xmlns:a16="http://schemas.microsoft.com/office/drawing/2014/main" id="{EECF8081-6B49-5930-B805-11463F9E9FEF}"/>
              </a:ext>
            </a:extLst>
          </p:cNvPr>
          <p:cNvSpPr>
            <a:spLocks noGrp="1"/>
          </p:cNvSpPr>
          <p:nvPr>
            <p:ph type="ftr" sz="quarter" idx="3"/>
          </p:nvPr>
        </p:nvSpPr>
        <p:spPr>
          <a:xfrm>
            <a:off x="524886" y="6492875"/>
            <a:ext cx="1097540" cy="171907"/>
          </a:xfrm>
          <a:prstGeom prst="rect">
            <a:avLst/>
          </a:prstGeom>
        </p:spPr>
        <p:txBody>
          <a:bodyPr vert="horz" lIns="0" tIns="0" rIns="0" bIns="0" rtlCol="0" anchor="ctr"/>
          <a:lstStyle>
            <a:lvl1pPr algn="l">
              <a:defRPr sz="800">
                <a:solidFill>
                  <a:schemeClr val="bg2"/>
                </a:solidFill>
              </a:defRPr>
            </a:lvl1pPr>
          </a:lstStyle>
          <a:p>
            <a:endParaRPr lang="en-GB"/>
          </a:p>
        </p:txBody>
      </p:sp>
    </p:spTree>
    <p:extLst>
      <p:ext uri="{BB962C8B-B14F-4D97-AF65-F5344CB8AC3E}">
        <p14:creationId xmlns:p14="http://schemas.microsoft.com/office/powerpoint/2010/main" val="294488977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pos="4634">
          <p15:clr>
            <a:srgbClr val="FBAE40"/>
          </p15:clr>
        </p15:guide>
        <p15:guide id="2" pos="5314">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Text and List - Layout 1">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9D6CA4ED-C851-D44C-B083-374BE9043440}"/>
              </a:ext>
            </a:extLst>
          </p:cNvPr>
          <p:cNvSpPr/>
          <p:nvPr/>
        </p:nvSpPr>
        <p:spPr>
          <a:xfrm>
            <a:off x="7897200" y="0"/>
            <a:ext cx="4294800" cy="6858000"/>
          </a:xfrm>
          <a:prstGeom prst="rect">
            <a:avLst/>
          </a:prstGeom>
          <a:solidFill>
            <a:srgbClr val="041E4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4" name="Text Placeholder 27">
            <a:extLst>
              <a:ext uri="{FF2B5EF4-FFF2-40B4-BE49-F238E27FC236}">
                <a16:creationId xmlns:a16="http://schemas.microsoft.com/office/drawing/2014/main" id="{A818DBC8-DBB0-3040-AA2C-4693B5BE998E}"/>
              </a:ext>
            </a:extLst>
          </p:cNvPr>
          <p:cNvSpPr>
            <a:spLocks noGrp="1"/>
          </p:cNvSpPr>
          <p:nvPr>
            <p:ph idx="1" hasCustomPrompt="1"/>
          </p:nvPr>
        </p:nvSpPr>
        <p:spPr>
          <a:xfrm>
            <a:off x="524888" y="2184024"/>
            <a:ext cx="6831587" cy="3800852"/>
          </a:xfrm>
          <a:prstGeom prst="rect">
            <a:avLst/>
          </a:prstGeom>
        </p:spPr>
        <p:txBody>
          <a:bodyPr vert="horz" lIns="0" tIns="0" rIns="0" bIns="0" rtlCol="0">
            <a:noAutofit/>
          </a:bodyPr>
          <a:lstStyle>
            <a:lvl1pPr marL="342900" indent="-342900">
              <a:lnSpc>
                <a:spcPct val="100000"/>
              </a:lnSpc>
              <a:spcAft>
                <a:spcPts val="600"/>
              </a:spcAft>
              <a:buClr>
                <a:schemeClr val="bg2"/>
              </a:buClr>
              <a:buFont typeface="Catamaran Regular" pitchFamily="2" charset="77"/>
              <a:buChar char="&gt;"/>
              <a:defRPr sz="1600" b="0">
                <a:solidFill>
                  <a:schemeClr val="tx1"/>
                </a:solidFill>
              </a:defRPr>
            </a:lvl1pPr>
            <a:lvl2pPr marL="720000" indent="-356400">
              <a:lnSpc>
                <a:spcPct val="100000"/>
              </a:lnSpc>
              <a:buClr>
                <a:schemeClr val="bg2"/>
              </a:buClr>
              <a:buFont typeface="Catamaran Medium" pitchFamily="2" charset="77"/>
              <a:buChar char="&gt;"/>
              <a:defRPr sz="1400" b="0">
                <a:solidFill>
                  <a:schemeClr val="tx1"/>
                </a:solidFill>
              </a:defRPr>
            </a:lvl2pPr>
            <a:lvl3pPr marL="1080000">
              <a:lnSpc>
                <a:spcPct val="100000"/>
              </a:lnSpc>
              <a:buClr>
                <a:schemeClr val="bg2"/>
              </a:buClr>
              <a:defRPr sz="1200">
                <a:solidFill>
                  <a:schemeClr val="tx1"/>
                </a:solidFill>
              </a:defRPr>
            </a:lvl3pPr>
            <a:lvl4pPr marL="1440000" indent="-356400">
              <a:lnSpc>
                <a:spcPct val="100000"/>
              </a:lnSpc>
              <a:buClr>
                <a:schemeClr val="bg2"/>
              </a:buClr>
              <a:defRPr sz="1000">
                <a:solidFill>
                  <a:schemeClr val="tx1"/>
                </a:solidFill>
              </a:defRPr>
            </a:lvl4pPr>
            <a:lvl5pPr>
              <a:lnSpc>
                <a:spcPct val="100000"/>
              </a:lnSpc>
              <a:defRPr/>
            </a:lvl5pPr>
            <a:lvl6pPr>
              <a:lnSpc>
                <a:spcPct val="100000"/>
              </a:lnSpc>
              <a:defRPr/>
            </a:lvl6pPr>
            <a:lvl7pPr>
              <a:lnSpc>
                <a:spcPct val="100000"/>
              </a:lnSpc>
              <a:defRPr/>
            </a:lvl7pPr>
            <a:lvl8pPr>
              <a:lnSpc>
                <a:spcPct val="100000"/>
              </a:lnSpc>
              <a:defRPr/>
            </a:lvl8pPr>
            <a:lvl9pPr>
              <a:lnSpc>
                <a:spcPct val="100000"/>
              </a:lnSpc>
              <a:defRPr/>
            </a:lvl9pPr>
          </a:lstStyle>
          <a:p>
            <a:pPr lvl="0"/>
            <a:r>
              <a:rPr lang="en-GB" dirty="0"/>
              <a:t>Bullet 16pt</a:t>
            </a:r>
          </a:p>
          <a:p>
            <a:pPr lvl="1"/>
            <a:r>
              <a:rPr lang="en-US" dirty="0"/>
              <a:t>Bullet 14pt</a:t>
            </a:r>
          </a:p>
          <a:p>
            <a:pPr lvl="2"/>
            <a:r>
              <a:rPr lang="en-US" dirty="0"/>
              <a:t>Bullet 12pt</a:t>
            </a:r>
          </a:p>
          <a:p>
            <a:pPr lvl="3"/>
            <a:r>
              <a:rPr lang="en-US" dirty="0"/>
              <a:t>Bullet 10pt</a:t>
            </a:r>
          </a:p>
        </p:txBody>
      </p:sp>
      <p:sp>
        <p:nvSpPr>
          <p:cNvPr id="2" name="Title 1">
            <a:extLst>
              <a:ext uri="{FF2B5EF4-FFF2-40B4-BE49-F238E27FC236}">
                <a16:creationId xmlns:a16="http://schemas.microsoft.com/office/drawing/2014/main" id="{70F9B0B5-50C1-E144-963E-FA8F119204F3}"/>
              </a:ext>
            </a:extLst>
          </p:cNvPr>
          <p:cNvSpPr>
            <a:spLocks noGrp="1"/>
          </p:cNvSpPr>
          <p:nvPr>
            <p:ph type="title" hasCustomPrompt="1"/>
          </p:nvPr>
        </p:nvSpPr>
        <p:spPr>
          <a:xfrm>
            <a:off x="524888" y="882000"/>
            <a:ext cx="6831588" cy="946253"/>
          </a:xfrm>
          <a:prstGeom prst="rect">
            <a:avLst/>
          </a:prstGeom>
        </p:spPr>
        <p:txBody>
          <a:bodyPr/>
          <a:lstStyle/>
          <a:p>
            <a:r>
              <a:rPr lang="en-GB" dirty="0"/>
              <a:t>HEADING 32PT ODIS MI,</a:t>
            </a:r>
            <a:br>
              <a:rPr lang="en-GB" dirty="0"/>
            </a:br>
            <a:r>
              <a:rPr lang="en-GB" dirty="0"/>
              <a:t>REHENT EST, TE NUM ATENTES</a:t>
            </a:r>
            <a:endParaRPr lang="en-US" dirty="0"/>
          </a:p>
        </p:txBody>
      </p:sp>
      <p:sp>
        <p:nvSpPr>
          <p:cNvPr id="42" name="Table Placeholder 5">
            <a:extLst>
              <a:ext uri="{FF2B5EF4-FFF2-40B4-BE49-F238E27FC236}">
                <a16:creationId xmlns:a16="http://schemas.microsoft.com/office/drawing/2014/main" id="{623B72B5-399C-E841-94F4-3494A33CF646}"/>
              </a:ext>
            </a:extLst>
          </p:cNvPr>
          <p:cNvSpPr txBox="1">
            <a:spLocks/>
          </p:cNvSpPr>
          <p:nvPr/>
        </p:nvSpPr>
        <p:spPr>
          <a:xfrm flipV="1">
            <a:off x="7897200" y="6311900"/>
            <a:ext cx="3745524" cy="14400"/>
          </a:xfrm>
          <a:prstGeom prst="rect">
            <a:avLst/>
          </a:prstGeom>
          <a:solidFill>
            <a:srgbClr val="C8C8C8"/>
          </a:solidFill>
        </p:spPr>
        <p:txBody>
          <a:bodyPr/>
          <a:lstStyle>
            <a:lvl1pPr marL="0" indent="0" algn="l" defTabSz="914400" rtl="0" eaLnBrk="1" latinLnBrk="0" hangingPunct="1">
              <a:lnSpc>
                <a:spcPct val="80000"/>
              </a:lnSpc>
              <a:spcBef>
                <a:spcPts val="0"/>
              </a:spcBef>
              <a:spcAft>
                <a:spcPts val="1200"/>
              </a:spcAft>
              <a:buFont typeface="Arial" panose="020B0604020202020204" pitchFamily="34" charset="0"/>
              <a:buNone/>
              <a:defRPr sz="2200" b="0" i="0" kern="1200" baseline="0">
                <a:solidFill>
                  <a:schemeClr val="tx2"/>
                </a:solidFill>
                <a:latin typeface="Catamaran" pitchFamily="2" charset="77"/>
                <a:ea typeface="+mn-ea"/>
                <a:cs typeface="Catamaran" pitchFamily="2" charset="77"/>
              </a:defRPr>
            </a:lvl1pPr>
            <a:lvl2pPr marL="0" indent="0" algn="l" defTabSz="914400" rtl="0" eaLnBrk="1" latinLnBrk="0" hangingPunct="1">
              <a:lnSpc>
                <a:spcPct val="100000"/>
              </a:lnSpc>
              <a:spcBef>
                <a:spcPts val="0"/>
              </a:spcBef>
              <a:spcAft>
                <a:spcPts val="600"/>
              </a:spcAft>
              <a:buFont typeface="Arial" panose="020B0604020202020204" pitchFamily="34" charset="0"/>
              <a:buNone/>
              <a:defRPr sz="1800" b="1" i="0" kern="1200" baseline="0">
                <a:solidFill>
                  <a:schemeClr val="accent3"/>
                </a:solidFill>
                <a:latin typeface="Catamaran" pitchFamily="2" charset="77"/>
                <a:ea typeface="+mn-ea"/>
                <a:cs typeface="Catamaran" pitchFamily="2" charset="77"/>
              </a:defRPr>
            </a:lvl2pPr>
            <a:lvl3pPr marL="0" indent="0" algn="l" defTabSz="914400" rtl="0" eaLnBrk="1" latinLnBrk="0" hangingPunct="1">
              <a:lnSpc>
                <a:spcPct val="100000"/>
              </a:lnSpc>
              <a:spcBef>
                <a:spcPts val="0"/>
              </a:spcBef>
              <a:spcAft>
                <a:spcPts val="600"/>
              </a:spcAft>
              <a:buFont typeface="Arial" panose="020B0604020202020204" pitchFamily="34" charset="0"/>
              <a:buNone/>
              <a:defRPr sz="1800" b="0" i="0" kern="1200" baseline="0">
                <a:solidFill>
                  <a:srgbClr val="041E42"/>
                </a:solidFill>
                <a:latin typeface="Catamaran" pitchFamily="2" charset="77"/>
                <a:ea typeface="+mn-ea"/>
                <a:cs typeface="Catamaran" pitchFamily="2" charset="77"/>
              </a:defRPr>
            </a:lvl3pPr>
            <a:lvl4pPr marL="342000" marR="0" indent="-342000" algn="l" defTabSz="360000" rtl="0" eaLnBrk="1" fontAlgn="auto" latinLnBrk="0" hangingPunct="0">
              <a:lnSpc>
                <a:spcPct val="100000"/>
              </a:lnSpc>
              <a:spcBef>
                <a:spcPts val="0"/>
              </a:spcBef>
              <a:spcAft>
                <a:spcPts val="600"/>
              </a:spcAft>
              <a:buClr>
                <a:schemeClr val="accent3"/>
              </a:buClr>
              <a:buSzTx/>
              <a:buChar char="&gt;"/>
              <a:tabLst/>
              <a:defRPr sz="1800" b="0" i="0" kern="1200">
                <a:solidFill>
                  <a:schemeClr val="tx2"/>
                </a:solidFill>
                <a:latin typeface="Catamaran" pitchFamily="2" charset="77"/>
                <a:ea typeface="+mn-ea"/>
                <a:cs typeface="Catamaran" pitchFamily="2" charset="77"/>
              </a:defRPr>
            </a:lvl4pPr>
            <a:lvl5pPr marL="342900" indent="-342900" algn="l" defTabSz="914400" rtl="0" eaLnBrk="1" latinLnBrk="0" hangingPunct="1">
              <a:lnSpc>
                <a:spcPct val="100000"/>
              </a:lnSpc>
              <a:spcBef>
                <a:spcPts val="0"/>
              </a:spcBef>
              <a:spcAft>
                <a:spcPts val="600"/>
              </a:spcAft>
              <a:buClr>
                <a:schemeClr val="accent3"/>
              </a:buClr>
              <a:buFont typeface="+mj-lt"/>
              <a:buAutoNum type="arabicPeriod"/>
              <a:defRPr sz="1800" b="0" i="0" kern="1200" baseline="0">
                <a:solidFill>
                  <a:schemeClr val="tx2"/>
                </a:solidFill>
                <a:latin typeface="Catamaran" pitchFamily="2" charset="77"/>
                <a:ea typeface="+mn-ea"/>
                <a:cs typeface="Catamaran" pitchFamily="2" charset="77"/>
              </a:defRPr>
            </a:lvl5pPr>
            <a:lvl6pPr marL="12700" marR="0" indent="0" algn="l" defTabSz="914400" rtl="0" eaLnBrk="1" fontAlgn="auto" latinLnBrk="0" hangingPunct="1">
              <a:lnSpc>
                <a:spcPct val="90000"/>
              </a:lnSpc>
              <a:spcBef>
                <a:spcPts val="500"/>
              </a:spcBef>
              <a:spcAft>
                <a:spcPts val="0"/>
              </a:spcAft>
              <a:buClr>
                <a:schemeClr val="accent3"/>
              </a:buClr>
              <a:buSzTx/>
              <a:buFont typeface="+mj-lt"/>
              <a:buNone/>
              <a:tabLst/>
              <a:defRPr sz="1600" kern="1200">
                <a:solidFill>
                  <a:schemeClr val="tx1"/>
                </a:solidFill>
                <a:latin typeface="+mn-lt"/>
                <a:ea typeface="+mn-ea"/>
                <a:cs typeface="+mn-cs"/>
              </a:defRPr>
            </a:lvl6pPr>
            <a:lvl7pPr marL="300038" marR="0" indent="-285750" algn="l" defTabSz="914400" rtl="0" eaLnBrk="1" fontAlgn="auto" latinLnBrk="0" hangingPunct="1">
              <a:lnSpc>
                <a:spcPct val="90000"/>
              </a:lnSpc>
              <a:spcBef>
                <a:spcPts val="500"/>
              </a:spcBef>
              <a:spcAft>
                <a:spcPts val="0"/>
              </a:spcAft>
              <a:buClr>
                <a:schemeClr val="accent3"/>
              </a:buClr>
              <a:buSzTx/>
              <a:buChar char="&gt;"/>
              <a:tabLst/>
              <a:defRPr sz="1600" kern="1200">
                <a:solidFill>
                  <a:schemeClr val="tx1"/>
                </a:solidFill>
                <a:latin typeface="+mn-lt"/>
                <a:ea typeface="+mn-ea"/>
                <a:cs typeface="+mn-cs"/>
              </a:defRPr>
            </a:lvl7pPr>
            <a:lvl8pPr marL="357187" indent="-342900" algn="l" defTabSz="914400" rtl="0" eaLnBrk="1" latinLnBrk="0" hangingPunct="1">
              <a:lnSpc>
                <a:spcPct val="90000"/>
              </a:lnSpc>
              <a:spcBef>
                <a:spcPts val="500"/>
              </a:spcBef>
              <a:buClr>
                <a:schemeClr val="accent3"/>
              </a:buClr>
              <a:buFont typeface="+mj-lt"/>
              <a:buAutoNum type="arabicPeriod"/>
              <a:tabLst/>
              <a:defRPr sz="1600" kern="1200">
                <a:solidFill>
                  <a:schemeClr val="tx1"/>
                </a:solidFill>
                <a:latin typeface="+mn-lt"/>
                <a:ea typeface="+mn-ea"/>
                <a:cs typeface="+mn-cs"/>
              </a:defRPr>
            </a:lvl8pPr>
            <a:lvl9pPr marL="14288" indent="0" algn="l" defTabSz="914400" rtl="0" eaLnBrk="1" latinLnBrk="0" hangingPunct="1">
              <a:lnSpc>
                <a:spcPct val="90000"/>
              </a:lnSpc>
              <a:spcBef>
                <a:spcPts val="500"/>
              </a:spcBef>
              <a:buClr>
                <a:schemeClr val="accent3"/>
              </a:buClr>
              <a:buFont typeface="+mj-lt"/>
              <a:buNone/>
              <a:tabLst/>
              <a:defRPr sz="1400" b="0" i="0" kern="1200">
                <a:solidFill>
                  <a:schemeClr val="tx1"/>
                </a:solidFill>
                <a:latin typeface="Catamaran" pitchFamily="2" charset="77"/>
                <a:ea typeface="+mn-ea"/>
                <a:cs typeface="Catamaran" pitchFamily="2" charset="77"/>
              </a:defRPr>
            </a:lvl9pPr>
          </a:lstStyle>
          <a:p>
            <a:r>
              <a:rPr lang="en-US"/>
              <a:t> </a:t>
            </a:r>
            <a:endParaRPr lang="en-US" dirty="0"/>
          </a:p>
        </p:txBody>
      </p:sp>
      <p:sp>
        <p:nvSpPr>
          <p:cNvPr id="43" name="Content Placeholder 4">
            <a:extLst>
              <a:ext uri="{FF2B5EF4-FFF2-40B4-BE49-F238E27FC236}">
                <a16:creationId xmlns:a16="http://schemas.microsoft.com/office/drawing/2014/main" id="{98DFC247-A95D-4E40-92B0-F65D4FFC2749}"/>
              </a:ext>
            </a:extLst>
          </p:cNvPr>
          <p:cNvSpPr>
            <a:spLocks noGrp="1"/>
          </p:cNvSpPr>
          <p:nvPr>
            <p:ph sz="quarter" idx="28" hasCustomPrompt="1"/>
          </p:nvPr>
        </p:nvSpPr>
        <p:spPr>
          <a:xfrm>
            <a:off x="8557800" y="1005528"/>
            <a:ext cx="2973600" cy="323473"/>
          </a:xfrm>
        </p:spPr>
        <p:txBody>
          <a:bodyPr/>
          <a:lstStyle>
            <a:lvl1pPr>
              <a:defRPr sz="1800" b="1">
                <a:solidFill>
                  <a:schemeClr val="accent3"/>
                </a:solidFill>
              </a:defRPr>
            </a:lvl1pPr>
            <a:lvl2pPr>
              <a:defRPr b="0">
                <a:solidFill>
                  <a:schemeClr val="tx1"/>
                </a:solidFill>
              </a:defRPr>
            </a:lvl2pPr>
            <a:lvl3pPr marL="285750" indent="-285750">
              <a:buClr>
                <a:schemeClr val="accent3"/>
              </a:buClr>
              <a:buChar char="&gt;"/>
              <a:defRPr/>
            </a:lvl3pPr>
            <a:lvl4pPr marL="342900" indent="-342900">
              <a:buFont typeface="+mj-lt"/>
              <a:buAutoNum type="arabicPeriod"/>
              <a:defRPr/>
            </a:lvl4pPr>
            <a:lvl5pPr marL="0" marR="0" indent="0" algn="l" defTabSz="914400" rtl="0" eaLnBrk="1" fontAlgn="auto" latinLnBrk="0" hangingPunct="1">
              <a:lnSpc>
                <a:spcPct val="100000"/>
              </a:lnSpc>
              <a:spcBef>
                <a:spcPts val="0"/>
              </a:spcBef>
              <a:spcAft>
                <a:spcPts val="600"/>
              </a:spcAft>
              <a:buClr>
                <a:schemeClr val="accent3"/>
              </a:buClr>
              <a:buSzTx/>
              <a:buFont typeface="+mj-lt"/>
              <a:buNone/>
              <a:tabLst/>
              <a:defRPr sz="1600"/>
            </a:lvl5pPr>
            <a:lvl6pPr marL="298450" indent="-285750">
              <a:buChar char="&gt;"/>
              <a:defRPr/>
            </a:lvl6pPr>
            <a:lvl7pPr marL="357188" indent="-342900">
              <a:buFont typeface="+mj-lt"/>
              <a:buAutoNum type="arabicPeriod"/>
              <a:defRPr/>
            </a:lvl7pPr>
            <a:lvl8pPr marL="14287" indent="0">
              <a:buNone/>
              <a:defRPr sz="1400"/>
            </a:lvl8pPr>
          </a:lstStyle>
          <a:p>
            <a:pPr lvl="0"/>
            <a:r>
              <a:rPr lang="en-GB" dirty="0"/>
              <a:t>Subheading 18pt</a:t>
            </a:r>
            <a:endParaRPr lang="en-US" dirty="0"/>
          </a:p>
        </p:txBody>
      </p:sp>
      <p:sp>
        <p:nvSpPr>
          <p:cNvPr id="45" name="Text Placeholder 27">
            <a:extLst>
              <a:ext uri="{FF2B5EF4-FFF2-40B4-BE49-F238E27FC236}">
                <a16:creationId xmlns:a16="http://schemas.microsoft.com/office/drawing/2014/main" id="{0E32E40B-9326-8043-BD6D-742ED0BF9A80}"/>
              </a:ext>
            </a:extLst>
          </p:cNvPr>
          <p:cNvSpPr>
            <a:spLocks noGrp="1"/>
          </p:cNvSpPr>
          <p:nvPr>
            <p:ph idx="31" hasCustomPrompt="1"/>
          </p:nvPr>
        </p:nvSpPr>
        <p:spPr>
          <a:xfrm>
            <a:off x="8550083" y="1537574"/>
            <a:ext cx="2973600" cy="4447302"/>
          </a:xfrm>
          <a:prstGeom prst="rect">
            <a:avLst/>
          </a:prstGeom>
        </p:spPr>
        <p:txBody>
          <a:bodyPr vert="horz" lIns="0" tIns="0" rIns="0" bIns="0" rtlCol="0">
            <a:noAutofit/>
          </a:bodyPr>
          <a:lstStyle>
            <a:lvl1pPr marL="342900" indent="-342900">
              <a:lnSpc>
                <a:spcPct val="100000"/>
              </a:lnSpc>
              <a:spcAft>
                <a:spcPts val="600"/>
              </a:spcAft>
              <a:buClr>
                <a:schemeClr val="bg2"/>
              </a:buClr>
              <a:buFont typeface="Catamaran Regular" pitchFamily="2" charset="77"/>
              <a:buChar char="&gt;"/>
              <a:defRPr sz="1600">
                <a:solidFill>
                  <a:schemeClr val="bg1"/>
                </a:solidFill>
              </a:defRPr>
            </a:lvl1pPr>
            <a:lvl2pPr marL="720000" indent="-356400">
              <a:lnSpc>
                <a:spcPct val="100000"/>
              </a:lnSpc>
              <a:buClr>
                <a:schemeClr val="bg2"/>
              </a:buClr>
              <a:buFont typeface="Catamaran Medium" pitchFamily="2" charset="77"/>
              <a:buChar char="&gt;"/>
              <a:defRPr sz="1400" b="0">
                <a:solidFill>
                  <a:schemeClr val="bg1"/>
                </a:solidFill>
              </a:defRPr>
            </a:lvl2pPr>
            <a:lvl3pPr marL="1080000">
              <a:lnSpc>
                <a:spcPct val="100000"/>
              </a:lnSpc>
              <a:buClr>
                <a:schemeClr val="bg2"/>
              </a:buClr>
              <a:defRPr sz="1200">
                <a:solidFill>
                  <a:schemeClr val="bg1"/>
                </a:solidFill>
              </a:defRPr>
            </a:lvl3pPr>
            <a:lvl4pPr marL="1440000" indent="-356400">
              <a:lnSpc>
                <a:spcPct val="100000"/>
              </a:lnSpc>
              <a:buClr>
                <a:schemeClr val="bg2"/>
              </a:buClr>
              <a:defRPr sz="1000">
                <a:solidFill>
                  <a:schemeClr val="bg1"/>
                </a:solidFill>
              </a:defRPr>
            </a:lvl4pPr>
            <a:lvl5pPr>
              <a:lnSpc>
                <a:spcPct val="100000"/>
              </a:lnSpc>
              <a:defRPr/>
            </a:lvl5pPr>
            <a:lvl6pPr>
              <a:lnSpc>
                <a:spcPct val="100000"/>
              </a:lnSpc>
              <a:defRPr/>
            </a:lvl6pPr>
            <a:lvl7pPr>
              <a:lnSpc>
                <a:spcPct val="100000"/>
              </a:lnSpc>
              <a:defRPr/>
            </a:lvl7pPr>
            <a:lvl8pPr>
              <a:lnSpc>
                <a:spcPct val="100000"/>
              </a:lnSpc>
              <a:defRPr/>
            </a:lvl8pPr>
            <a:lvl9pPr>
              <a:lnSpc>
                <a:spcPct val="100000"/>
              </a:lnSpc>
              <a:defRPr/>
            </a:lvl9pPr>
          </a:lstStyle>
          <a:p>
            <a:pPr lvl="0"/>
            <a:r>
              <a:rPr lang="en-GB" dirty="0"/>
              <a:t>Bullet 16pt</a:t>
            </a:r>
          </a:p>
          <a:p>
            <a:pPr lvl="1"/>
            <a:r>
              <a:rPr lang="en-US" dirty="0"/>
              <a:t>Bullet 14pt</a:t>
            </a:r>
          </a:p>
          <a:p>
            <a:pPr lvl="2"/>
            <a:r>
              <a:rPr lang="en-US" dirty="0"/>
              <a:t>Bullet 12pt</a:t>
            </a:r>
          </a:p>
          <a:p>
            <a:pPr lvl="3"/>
            <a:r>
              <a:rPr lang="en-US" dirty="0"/>
              <a:t>Bullet 10pt</a:t>
            </a:r>
          </a:p>
        </p:txBody>
      </p:sp>
      <p:sp>
        <p:nvSpPr>
          <p:cNvPr id="10" name="Slide Number Placeholder 2">
            <a:extLst>
              <a:ext uri="{FF2B5EF4-FFF2-40B4-BE49-F238E27FC236}">
                <a16:creationId xmlns:a16="http://schemas.microsoft.com/office/drawing/2014/main" id="{B3945C2B-0E91-5A45-8346-DAC23555B045}"/>
              </a:ext>
            </a:extLst>
          </p:cNvPr>
          <p:cNvSpPr>
            <a:spLocks noGrp="1"/>
          </p:cNvSpPr>
          <p:nvPr>
            <p:ph type="sldNum" sz="quarter" idx="10"/>
          </p:nvPr>
        </p:nvSpPr>
        <p:spPr>
          <a:xfrm>
            <a:off x="10254343" y="6492875"/>
            <a:ext cx="1386795" cy="161998"/>
          </a:xfrm>
        </p:spPr>
        <p:txBody>
          <a:bodyPr/>
          <a:lstStyle>
            <a:lvl1pPr>
              <a:defRPr>
                <a:solidFill>
                  <a:schemeClr val="bg1"/>
                </a:solidFill>
              </a:defRPr>
            </a:lvl1pPr>
          </a:lstStyle>
          <a:p>
            <a:fld id="{826DDBE9-9F3C-4619-BE63-5F1F6BB637C8}" type="slidenum">
              <a:rPr lang="en-GB" smtClean="0"/>
              <a:t>‹#›</a:t>
            </a:fld>
            <a:endParaRPr lang="en-GB"/>
          </a:p>
        </p:txBody>
      </p:sp>
      <p:sp>
        <p:nvSpPr>
          <p:cNvPr id="11" name="Footer Placeholder 5">
            <a:extLst>
              <a:ext uri="{FF2B5EF4-FFF2-40B4-BE49-F238E27FC236}">
                <a16:creationId xmlns:a16="http://schemas.microsoft.com/office/drawing/2014/main" id="{F5F3E32D-98AD-3DA5-800C-264FA968E86F}"/>
              </a:ext>
            </a:extLst>
          </p:cNvPr>
          <p:cNvSpPr>
            <a:spLocks noGrp="1"/>
          </p:cNvSpPr>
          <p:nvPr>
            <p:ph type="ftr" sz="quarter" idx="3"/>
          </p:nvPr>
        </p:nvSpPr>
        <p:spPr>
          <a:xfrm>
            <a:off x="524886" y="6492875"/>
            <a:ext cx="1097540" cy="171907"/>
          </a:xfrm>
          <a:prstGeom prst="rect">
            <a:avLst/>
          </a:prstGeom>
        </p:spPr>
        <p:txBody>
          <a:bodyPr vert="horz" lIns="0" tIns="0" rIns="0" bIns="0" rtlCol="0" anchor="ctr"/>
          <a:lstStyle>
            <a:lvl1pPr algn="l">
              <a:defRPr sz="800">
                <a:solidFill>
                  <a:schemeClr val="bg2"/>
                </a:solidFill>
              </a:defRPr>
            </a:lvl1pPr>
          </a:lstStyle>
          <a:p>
            <a:endParaRPr lang="en-GB"/>
          </a:p>
        </p:txBody>
      </p:sp>
    </p:spTree>
    <p:extLst>
      <p:ext uri="{BB962C8B-B14F-4D97-AF65-F5344CB8AC3E}">
        <p14:creationId xmlns:p14="http://schemas.microsoft.com/office/powerpoint/2010/main" val="384605978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pos="4634">
          <p15:clr>
            <a:srgbClr val="FBAE40"/>
          </p15:clr>
        </p15:guide>
        <p15:guide id="2" pos="5314">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Text and List - Layout 2">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ACB5CC0A-1470-AF4E-B7C7-72991BA8C1DD}"/>
              </a:ext>
            </a:extLst>
          </p:cNvPr>
          <p:cNvSpPr/>
          <p:nvPr/>
        </p:nvSpPr>
        <p:spPr>
          <a:xfrm>
            <a:off x="7897200" y="0"/>
            <a:ext cx="4294800" cy="6858000"/>
          </a:xfrm>
          <a:prstGeom prst="rect">
            <a:avLst/>
          </a:prstGeom>
          <a:solidFill>
            <a:srgbClr val="041E4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4" name="Text Placeholder 27">
            <a:extLst>
              <a:ext uri="{FF2B5EF4-FFF2-40B4-BE49-F238E27FC236}">
                <a16:creationId xmlns:a16="http://schemas.microsoft.com/office/drawing/2014/main" id="{A818DBC8-DBB0-3040-AA2C-4693B5BE998E}"/>
              </a:ext>
            </a:extLst>
          </p:cNvPr>
          <p:cNvSpPr>
            <a:spLocks noGrp="1"/>
          </p:cNvSpPr>
          <p:nvPr>
            <p:ph idx="1" hasCustomPrompt="1"/>
          </p:nvPr>
        </p:nvSpPr>
        <p:spPr>
          <a:xfrm>
            <a:off x="524888" y="3600450"/>
            <a:ext cx="6831587" cy="2384425"/>
          </a:xfrm>
          <a:prstGeom prst="rect">
            <a:avLst/>
          </a:prstGeom>
        </p:spPr>
        <p:txBody>
          <a:bodyPr vert="horz" lIns="0" tIns="0" rIns="0" bIns="0" rtlCol="0">
            <a:noAutofit/>
          </a:bodyPr>
          <a:lstStyle>
            <a:lvl1pPr marL="342900" indent="-342900">
              <a:lnSpc>
                <a:spcPct val="100000"/>
              </a:lnSpc>
              <a:spcAft>
                <a:spcPts val="600"/>
              </a:spcAft>
              <a:buClr>
                <a:schemeClr val="bg2"/>
              </a:buClr>
              <a:buFont typeface="Catamaran Regular" pitchFamily="2" charset="77"/>
              <a:buChar char="&gt;"/>
              <a:defRPr sz="1600" b="0">
                <a:solidFill>
                  <a:schemeClr val="tx1"/>
                </a:solidFill>
              </a:defRPr>
            </a:lvl1pPr>
            <a:lvl2pPr marL="720000" indent="-356400">
              <a:lnSpc>
                <a:spcPct val="100000"/>
              </a:lnSpc>
              <a:buClr>
                <a:schemeClr val="bg2"/>
              </a:buClr>
              <a:buFont typeface="Catamaran Medium" pitchFamily="2" charset="77"/>
              <a:buChar char="&gt;"/>
              <a:defRPr sz="1400" b="0">
                <a:solidFill>
                  <a:schemeClr val="tx1"/>
                </a:solidFill>
              </a:defRPr>
            </a:lvl2pPr>
            <a:lvl3pPr marL="1080000">
              <a:lnSpc>
                <a:spcPct val="100000"/>
              </a:lnSpc>
              <a:buClr>
                <a:schemeClr val="bg2"/>
              </a:buClr>
              <a:defRPr sz="1200">
                <a:solidFill>
                  <a:schemeClr val="tx1"/>
                </a:solidFill>
              </a:defRPr>
            </a:lvl3pPr>
            <a:lvl4pPr marL="1440000" indent="-356400">
              <a:lnSpc>
                <a:spcPct val="100000"/>
              </a:lnSpc>
              <a:buClr>
                <a:schemeClr val="bg2"/>
              </a:buClr>
              <a:defRPr sz="1000">
                <a:solidFill>
                  <a:schemeClr val="tx1"/>
                </a:solidFill>
              </a:defRPr>
            </a:lvl4pPr>
            <a:lvl5pPr>
              <a:lnSpc>
                <a:spcPct val="100000"/>
              </a:lnSpc>
              <a:defRPr/>
            </a:lvl5pPr>
            <a:lvl6pPr>
              <a:lnSpc>
                <a:spcPct val="100000"/>
              </a:lnSpc>
              <a:defRPr/>
            </a:lvl6pPr>
            <a:lvl7pPr>
              <a:lnSpc>
                <a:spcPct val="100000"/>
              </a:lnSpc>
              <a:defRPr/>
            </a:lvl7pPr>
            <a:lvl8pPr>
              <a:lnSpc>
                <a:spcPct val="100000"/>
              </a:lnSpc>
              <a:defRPr/>
            </a:lvl8pPr>
            <a:lvl9pPr>
              <a:lnSpc>
                <a:spcPct val="100000"/>
              </a:lnSpc>
              <a:defRPr/>
            </a:lvl9pPr>
          </a:lstStyle>
          <a:p>
            <a:pPr lvl="0"/>
            <a:r>
              <a:rPr lang="en-GB" dirty="0"/>
              <a:t>Bullet 16pt</a:t>
            </a:r>
          </a:p>
          <a:p>
            <a:pPr lvl="1"/>
            <a:r>
              <a:rPr lang="en-US" dirty="0"/>
              <a:t>Bullet 14pt</a:t>
            </a:r>
          </a:p>
          <a:p>
            <a:pPr lvl="2"/>
            <a:r>
              <a:rPr lang="en-US" dirty="0"/>
              <a:t>Bullet 12pt</a:t>
            </a:r>
          </a:p>
          <a:p>
            <a:pPr lvl="3"/>
            <a:r>
              <a:rPr lang="en-US" dirty="0"/>
              <a:t>Bullet 10pt</a:t>
            </a:r>
          </a:p>
        </p:txBody>
      </p:sp>
      <p:sp>
        <p:nvSpPr>
          <p:cNvPr id="2" name="Title 1">
            <a:extLst>
              <a:ext uri="{FF2B5EF4-FFF2-40B4-BE49-F238E27FC236}">
                <a16:creationId xmlns:a16="http://schemas.microsoft.com/office/drawing/2014/main" id="{70F9B0B5-50C1-E144-963E-FA8F119204F3}"/>
              </a:ext>
            </a:extLst>
          </p:cNvPr>
          <p:cNvSpPr>
            <a:spLocks noGrp="1"/>
          </p:cNvSpPr>
          <p:nvPr>
            <p:ph type="title" hasCustomPrompt="1"/>
          </p:nvPr>
        </p:nvSpPr>
        <p:spPr>
          <a:xfrm>
            <a:off x="524888" y="882000"/>
            <a:ext cx="6831588" cy="946253"/>
          </a:xfrm>
          <a:prstGeom prst="rect">
            <a:avLst/>
          </a:prstGeom>
        </p:spPr>
        <p:txBody>
          <a:bodyPr/>
          <a:lstStyle/>
          <a:p>
            <a:r>
              <a:rPr lang="en-GB" dirty="0"/>
              <a:t>HEADING 32PT ODIS MI,</a:t>
            </a:r>
            <a:br>
              <a:rPr lang="en-GB" dirty="0"/>
            </a:br>
            <a:r>
              <a:rPr lang="en-GB" dirty="0"/>
              <a:t>REHENT EST, TE NUM ATENTES</a:t>
            </a:r>
            <a:endParaRPr lang="en-US" dirty="0"/>
          </a:p>
        </p:txBody>
      </p:sp>
      <p:sp>
        <p:nvSpPr>
          <p:cNvPr id="22" name="Text Placeholder 20">
            <a:extLst>
              <a:ext uri="{FF2B5EF4-FFF2-40B4-BE49-F238E27FC236}">
                <a16:creationId xmlns:a16="http://schemas.microsoft.com/office/drawing/2014/main" id="{9D66D0F0-97D4-094E-9AC6-22713AB168F4}"/>
              </a:ext>
            </a:extLst>
          </p:cNvPr>
          <p:cNvSpPr>
            <a:spLocks noGrp="1"/>
          </p:cNvSpPr>
          <p:nvPr>
            <p:ph type="body" sz="quarter" idx="13" hasCustomPrompt="1"/>
          </p:nvPr>
        </p:nvSpPr>
        <p:spPr>
          <a:xfrm>
            <a:off x="898902" y="2184023"/>
            <a:ext cx="6457572" cy="1081087"/>
          </a:xfrm>
        </p:spPr>
        <p:txBody>
          <a:bodyPr anchor="ctr">
            <a:noAutofit/>
          </a:bodyPr>
          <a:lstStyle>
            <a:lvl1pPr algn="l">
              <a:lnSpc>
                <a:spcPct val="100000"/>
              </a:lnSpc>
              <a:spcAft>
                <a:spcPts val="0"/>
              </a:spcAft>
              <a:defRPr sz="2200" b="0" i="0">
                <a:solidFill>
                  <a:schemeClr val="tx1"/>
                </a:solidFill>
                <a:latin typeface="Catamaran" pitchFamily="2" charset="77"/>
                <a:cs typeface="Catamaran" pitchFamily="2" charset="77"/>
              </a:defRPr>
            </a:lvl1pPr>
          </a:lstStyle>
          <a:p>
            <a:pPr lvl="0"/>
            <a:r>
              <a:rPr lang="en-GB" dirty="0"/>
              <a:t>Standfirst 22pt </a:t>
            </a:r>
            <a:r>
              <a:rPr lang="en-GB" dirty="0" err="1"/>
              <a:t>Niate</a:t>
            </a:r>
            <a:r>
              <a:rPr lang="en-GB" dirty="0"/>
              <a:t> vit, </a:t>
            </a:r>
            <a:r>
              <a:rPr lang="en-GB" dirty="0" err="1"/>
              <a:t>nimil</a:t>
            </a:r>
            <a:r>
              <a:rPr lang="en-GB" dirty="0"/>
              <a:t> </a:t>
            </a:r>
            <a:r>
              <a:rPr lang="en-GB" dirty="0" err="1"/>
              <a:t>molor</a:t>
            </a:r>
            <a:r>
              <a:rPr lang="en-GB" dirty="0"/>
              <a:t> </a:t>
            </a:r>
            <a:r>
              <a:rPr lang="en-GB" dirty="0" err="1"/>
              <a:t>autem</a:t>
            </a:r>
            <a:r>
              <a:rPr lang="en-GB" dirty="0"/>
              <a:t> </a:t>
            </a:r>
            <a:r>
              <a:rPr lang="en-GB" dirty="0" err="1"/>
              <a:t>etur</a:t>
            </a:r>
            <a:r>
              <a:rPr lang="en-GB" dirty="0"/>
              <a:t> </a:t>
            </a:r>
            <a:r>
              <a:rPr lang="en-GB" dirty="0" err="1"/>
              <a:t>aut</a:t>
            </a:r>
            <a:r>
              <a:rPr lang="en-GB" dirty="0"/>
              <a:t> </a:t>
            </a:r>
            <a:r>
              <a:rPr lang="en-GB" dirty="0" err="1"/>
              <a:t>plit</a:t>
            </a:r>
            <a:r>
              <a:rPr lang="en-GB" dirty="0"/>
              <a:t> </a:t>
            </a:r>
            <a:r>
              <a:rPr lang="en-GB" dirty="0" err="1"/>
              <a:t>repratibus</a:t>
            </a:r>
            <a:r>
              <a:rPr lang="en-GB" dirty="0"/>
              <a:t> </a:t>
            </a:r>
            <a:r>
              <a:rPr lang="en-GB" dirty="0" err="1"/>
              <a:t>idest</a:t>
            </a:r>
            <a:r>
              <a:rPr lang="en-GB" dirty="0"/>
              <a:t> </a:t>
            </a:r>
            <a:r>
              <a:rPr lang="en-GB" dirty="0" err="1"/>
              <a:t>landit</a:t>
            </a:r>
            <a:r>
              <a:rPr lang="en-GB" dirty="0"/>
              <a:t> </a:t>
            </a:r>
            <a:r>
              <a:rPr lang="en-GB" dirty="0" err="1"/>
              <a:t>quam</a:t>
            </a:r>
            <a:r>
              <a:rPr lang="en-GB" dirty="0"/>
              <a:t> </a:t>
            </a:r>
            <a:r>
              <a:rPr lang="en-GB" dirty="0" err="1"/>
              <a:t>dolorecerum</a:t>
            </a:r>
            <a:r>
              <a:rPr lang="en-GB" dirty="0"/>
              <a:t>.</a:t>
            </a:r>
            <a:endParaRPr lang="en-US" dirty="0"/>
          </a:p>
        </p:txBody>
      </p:sp>
      <p:sp>
        <p:nvSpPr>
          <p:cNvPr id="7" name="Rectangle 6">
            <a:extLst>
              <a:ext uri="{FF2B5EF4-FFF2-40B4-BE49-F238E27FC236}">
                <a16:creationId xmlns:a16="http://schemas.microsoft.com/office/drawing/2014/main" id="{FAC47E2E-01CB-E44B-B731-233E4AC7DE92}"/>
              </a:ext>
            </a:extLst>
          </p:cNvPr>
          <p:cNvSpPr/>
          <p:nvPr/>
        </p:nvSpPr>
        <p:spPr>
          <a:xfrm>
            <a:off x="531436" y="2168525"/>
            <a:ext cx="72000" cy="108108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1" name="Rectangle 30">
            <a:extLst>
              <a:ext uri="{FF2B5EF4-FFF2-40B4-BE49-F238E27FC236}">
                <a16:creationId xmlns:a16="http://schemas.microsoft.com/office/drawing/2014/main" id="{90B38A71-FE7C-4F0C-8FF4-3A1BD7B15088}"/>
              </a:ext>
            </a:extLst>
          </p:cNvPr>
          <p:cNvSpPr/>
          <p:nvPr/>
        </p:nvSpPr>
        <p:spPr>
          <a:xfrm>
            <a:off x="531436" y="2168525"/>
            <a:ext cx="72000" cy="108108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6" name="Table Placeholder 5">
            <a:extLst>
              <a:ext uri="{FF2B5EF4-FFF2-40B4-BE49-F238E27FC236}">
                <a16:creationId xmlns:a16="http://schemas.microsoft.com/office/drawing/2014/main" id="{883A64F9-562F-F344-BE17-0302B0C79B8A}"/>
              </a:ext>
            </a:extLst>
          </p:cNvPr>
          <p:cNvSpPr txBox="1">
            <a:spLocks/>
          </p:cNvSpPr>
          <p:nvPr/>
        </p:nvSpPr>
        <p:spPr>
          <a:xfrm flipV="1">
            <a:off x="7897200" y="6311900"/>
            <a:ext cx="3745524" cy="14400"/>
          </a:xfrm>
          <a:prstGeom prst="rect">
            <a:avLst/>
          </a:prstGeom>
          <a:solidFill>
            <a:srgbClr val="C8C8C8"/>
          </a:solidFill>
        </p:spPr>
        <p:txBody>
          <a:bodyPr/>
          <a:lstStyle>
            <a:lvl1pPr marL="0" indent="0" algn="l" defTabSz="914400" rtl="0" eaLnBrk="1" latinLnBrk="0" hangingPunct="1">
              <a:lnSpc>
                <a:spcPct val="80000"/>
              </a:lnSpc>
              <a:spcBef>
                <a:spcPts val="0"/>
              </a:spcBef>
              <a:spcAft>
                <a:spcPts val="1200"/>
              </a:spcAft>
              <a:buFont typeface="Arial" panose="020B0604020202020204" pitchFamily="34" charset="0"/>
              <a:buNone/>
              <a:defRPr sz="2200" b="0" i="0" kern="1200" baseline="0">
                <a:solidFill>
                  <a:schemeClr val="tx2"/>
                </a:solidFill>
                <a:latin typeface="Catamaran" pitchFamily="2" charset="77"/>
                <a:ea typeface="+mn-ea"/>
                <a:cs typeface="Catamaran" pitchFamily="2" charset="77"/>
              </a:defRPr>
            </a:lvl1pPr>
            <a:lvl2pPr marL="0" indent="0" algn="l" defTabSz="914400" rtl="0" eaLnBrk="1" latinLnBrk="0" hangingPunct="1">
              <a:lnSpc>
                <a:spcPct val="100000"/>
              </a:lnSpc>
              <a:spcBef>
                <a:spcPts val="0"/>
              </a:spcBef>
              <a:spcAft>
                <a:spcPts val="600"/>
              </a:spcAft>
              <a:buFont typeface="Arial" panose="020B0604020202020204" pitchFamily="34" charset="0"/>
              <a:buNone/>
              <a:defRPr sz="1800" b="1" i="0" kern="1200" baseline="0">
                <a:solidFill>
                  <a:schemeClr val="accent3"/>
                </a:solidFill>
                <a:latin typeface="Catamaran" pitchFamily="2" charset="77"/>
                <a:ea typeface="+mn-ea"/>
                <a:cs typeface="Catamaran" pitchFamily="2" charset="77"/>
              </a:defRPr>
            </a:lvl2pPr>
            <a:lvl3pPr marL="0" indent="0" algn="l" defTabSz="914400" rtl="0" eaLnBrk="1" latinLnBrk="0" hangingPunct="1">
              <a:lnSpc>
                <a:spcPct val="100000"/>
              </a:lnSpc>
              <a:spcBef>
                <a:spcPts val="0"/>
              </a:spcBef>
              <a:spcAft>
                <a:spcPts val="600"/>
              </a:spcAft>
              <a:buFont typeface="Arial" panose="020B0604020202020204" pitchFamily="34" charset="0"/>
              <a:buNone/>
              <a:defRPr sz="1800" b="0" i="0" kern="1200" baseline="0">
                <a:solidFill>
                  <a:srgbClr val="041E42"/>
                </a:solidFill>
                <a:latin typeface="Catamaran" pitchFamily="2" charset="77"/>
                <a:ea typeface="+mn-ea"/>
                <a:cs typeface="Catamaran" pitchFamily="2" charset="77"/>
              </a:defRPr>
            </a:lvl3pPr>
            <a:lvl4pPr marL="342000" marR="0" indent="-342000" algn="l" defTabSz="360000" rtl="0" eaLnBrk="1" fontAlgn="auto" latinLnBrk="0" hangingPunct="0">
              <a:lnSpc>
                <a:spcPct val="100000"/>
              </a:lnSpc>
              <a:spcBef>
                <a:spcPts val="0"/>
              </a:spcBef>
              <a:spcAft>
                <a:spcPts val="600"/>
              </a:spcAft>
              <a:buClr>
                <a:schemeClr val="accent3"/>
              </a:buClr>
              <a:buSzTx/>
              <a:buChar char="&gt;"/>
              <a:tabLst/>
              <a:defRPr sz="1800" b="0" i="0" kern="1200">
                <a:solidFill>
                  <a:schemeClr val="tx2"/>
                </a:solidFill>
                <a:latin typeface="Catamaran" pitchFamily="2" charset="77"/>
                <a:ea typeface="+mn-ea"/>
                <a:cs typeface="Catamaran" pitchFamily="2" charset="77"/>
              </a:defRPr>
            </a:lvl4pPr>
            <a:lvl5pPr marL="342900" indent="-342900" algn="l" defTabSz="914400" rtl="0" eaLnBrk="1" latinLnBrk="0" hangingPunct="1">
              <a:lnSpc>
                <a:spcPct val="100000"/>
              </a:lnSpc>
              <a:spcBef>
                <a:spcPts val="0"/>
              </a:spcBef>
              <a:spcAft>
                <a:spcPts val="600"/>
              </a:spcAft>
              <a:buClr>
                <a:schemeClr val="accent3"/>
              </a:buClr>
              <a:buFont typeface="+mj-lt"/>
              <a:buAutoNum type="arabicPeriod"/>
              <a:defRPr sz="1800" b="0" i="0" kern="1200" baseline="0">
                <a:solidFill>
                  <a:schemeClr val="tx2"/>
                </a:solidFill>
                <a:latin typeface="Catamaran" pitchFamily="2" charset="77"/>
                <a:ea typeface="+mn-ea"/>
                <a:cs typeface="Catamaran" pitchFamily="2" charset="77"/>
              </a:defRPr>
            </a:lvl5pPr>
            <a:lvl6pPr marL="12700" marR="0" indent="0" algn="l" defTabSz="914400" rtl="0" eaLnBrk="1" fontAlgn="auto" latinLnBrk="0" hangingPunct="1">
              <a:lnSpc>
                <a:spcPct val="90000"/>
              </a:lnSpc>
              <a:spcBef>
                <a:spcPts val="500"/>
              </a:spcBef>
              <a:spcAft>
                <a:spcPts val="0"/>
              </a:spcAft>
              <a:buClr>
                <a:schemeClr val="accent3"/>
              </a:buClr>
              <a:buSzTx/>
              <a:buFont typeface="+mj-lt"/>
              <a:buNone/>
              <a:tabLst/>
              <a:defRPr sz="1600" kern="1200">
                <a:solidFill>
                  <a:schemeClr val="tx1"/>
                </a:solidFill>
                <a:latin typeface="+mn-lt"/>
                <a:ea typeface="+mn-ea"/>
                <a:cs typeface="+mn-cs"/>
              </a:defRPr>
            </a:lvl6pPr>
            <a:lvl7pPr marL="300038" marR="0" indent="-285750" algn="l" defTabSz="914400" rtl="0" eaLnBrk="1" fontAlgn="auto" latinLnBrk="0" hangingPunct="1">
              <a:lnSpc>
                <a:spcPct val="90000"/>
              </a:lnSpc>
              <a:spcBef>
                <a:spcPts val="500"/>
              </a:spcBef>
              <a:spcAft>
                <a:spcPts val="0"/>
              </a:spcAft>
              <a:buClr>
                <a:schemeClr val="accent3"/>
              </a:buClr>
              <a:buSzTx/>
              <a:buChar char="&gt;"/>
              <a:tabLst/>
              <a:defRPr sz="1600" kern="1200">
                <a:solidFill>
                  <a:schemeClr val="tx1"/>
                </a:solidFill>
                <a:latin typeface="+mn-lt"/>
                <a:ea typeface="+mn-ea"/>
                <a:cs typeface="+mn-cs"/>
              </a:defRPr>
            </a:lvl7pPr>
            <a:lvl8pPr marL="357187" indent="-342900" algn="l" defTabSz="914400" rtl="0" eaLnBrk="1" latinLnBrk="0" hangingPunct="1">
              <a:lnSpc>
                <a:spcPct val="90000"/>
              </a:lnSpc>
              <a:spcBef>
                <a:spcPts val="500"/>
              </a:spcBef>
              <a:buClr>
                <a:schemeClr val="accent3"/>
              </a:buClr>
              <a:buFont typeface="+mj-lt"/>
              <a:buAutoNum type="arabicPeriod"/>
              <a:tabLst/>
              <a:defRPr sz="1600" kern="1200">
                <a:solidFill>
                  <a:schemeClr val="tx1"/>
                </a:solidFill>
                <a:latin typeface="+mn-lt"/>
                <a:ea typeface="+mn-ea"/>
                <a:cs typeface="+mn-cs"/>
              </a:defRPr>
            </a:lvl8pPr>
            <a:lvl9pPr marL="14288" indent="0" algn="l" defTabSz="914400" rtl="0" eaLnBrk="1" latinLnBrk="0" hangingPunct="1">
              <a:lnSpc>
                <a:spcPct val="90000"/>
              </a:lnSpc>
              <a:spcBef>
                <a:spcPts val="500"/>
              </a:spcBef>
              <a:buClr>
                <a:schemeClr val="accent3"/>
              </a:buClr>
              <a:buFont typeface="+mj-lt"/>
              <a:buNone/>
              <a:tabLst/>
              <a:defRPr sz="1400" b="0" i="0" kern="1200">
                <a:solidFill>
                  <a:schemeClr val="tx1"/>
                </a:solidFill>
                <a:latin typeface="Catamaran" pitchFamily="2" charset="77"/>
                <a:ea typeface="+mn-ea"/>
                <a:cs typeface="Catamaran" pitchFamily="2" charset="77"/>
              </a:defRPr>
            </a:lvl9pPr>
          </a:lstStyle>
          <a:p>
            <a:r>
              <a:rPr lang="en-US"/>
              <a:t> </a:t>
            </a:r>
            <a:endParaRPr lang="en-US" dirty="0"/>
          </a:p>
        </p:txBody>
      </p:sp>
      <p:sp>
        <p:nvSpPr>
          <p:cNvPr id="42" name="Content Placeholder 4">
            <a:extLst>
              <a:ext uri="{FF2B5EF4-FFF2-40B4-BE49-F238E27FC236}">
                <a16:creationId xmlns:a16="http://schemas.microsoft.com/office/drawing/2014/main" id="{6A559B0A-9350-EE46-8C63-4F7ADE572DCF}"/>
              </a:ext>
            </a:extLst>
          </p:cNvPr>
          <p:cNvSpPr>
            <a:spLocks noGrp="1"/>
          </p:cNvSpPr>
          <p:nvPr>
            <p:ph sz="quarter" idx="28" hasCustomPrompt="1"/>
          </p:nvPr>
        </p:nvSpPr>
        <p:spPr>
          <a:xfrm>
            <a:off x="8557800" y="1005528"/>
            <a:ext cx="2973600" cy="323473"/>
          </a:xfrm>
        </p:spPr>
        <p:txBody>
          <a:bodyPr/>
          <a:lstStyle>
            <a:lvl1pPr>
              <a:defRPr sz="1800" b="1">
                <a:solidFill>
                  <a:schemeClr val="accent3"/>
                </a:solidFill>
              </a:defRPr>
            </a:lvl1pPr>
            <a:lvl2pPr>
              <a:defRPr b="0">
                <a:solidFill>
                  <a:schemeClr val="tx1"/>
                </a:solidFill>
              </a:defRPr>
            </a:lvl2pPr>
            <a:lvl3pPr marL="285750" indent="-285750">
              <a:buClr>
                <a:schemeClr val="accent3"/>
              </a:buClr>
              <a:buChar char="&gt;"/>
              <a:defRPr/>
            </a:lvl3pPr>
            <a:lvl4pPr marL="342900" indent="-342900">
              <a:buFont typeface="+mj-lt"/>
              <a:buAutoNum type="arabicPeriod"/>
              <a:defRPr/>
            </a:lvl4pPr>
            <a:lvl5pPr marL="0" marR="0" indent="0" algn="l" defTabSz="914400" rtl="0" eaLnBrk="1" fontAlgn="auto" latinLnBrk="0" hangingPunct="1">
              <a:lnSpc>
                <a:spcPct val="100000"/>
              </a:lnSpc>
              <a:spcBef>
                <a:spcPts val="0"/>
              </a:spcBef>
              <a:spcAft>
                <a:spcPts val="600"/>
              </a:spcAft>
              <a:buClr>
                <a:schemeClr val="accent3"/>
              </a:buClr>
              <a:buSzTx/>
              <a:buFont typeface="+mj-lt"/>
              <a:buNone/>
              <a:tabLst/>
              <a:defRPr sz="1600"/>
            </a:lvl5pPr>
            <a:lvl6pPr marL="298450" indent="-285750">
              <a:buChar char="&gt;"/>
              <a:defRPr/>
            </a:lvl6pPr>
            <a:lvl7pPr marL="357188" indent="-342900">
              <a:buFont typeface="+mj-lt"/>
              <a:buAutoNum type="arabicPeriod"/>
              <a:defRPr/>
            </a:lvl7pPr>
            <a:lvl8pPr marL="14287" indent="0">
              <a:buNone/>
              <a:defRPr sz="1400"/>
            </a:lvl8pPr>
          </a:lstStyle>
          <a:p>
            <a:pPr lvl="0"/>
            <a:r>
              <a:rPr lang="en-GB" dirty="0"/>
              <a:t>Subheading 18pt</a:t>
            </a:r>
            <a:endParaRPr lang="en-US" dirty="0"/>
          </a:p>
        </p:txBody>
      </p:sp>
      <p:sp>
        <p:nvSpPr>
          <p:cNvPr id="43" name="Text Placeholder 27">
            <a:extLst>
              <a:ext uri="{FF2B5EF4-FFF2-40B4-BE49-F238E27FC236}">
                <a16:creationId xmlns:a16="http://schemas.microsoft.com/office/drawing/2014/main" id="{1E9D7292-B299-2A49-B92B-E64E8210E002}"/>
              </a:ext>
            </a:extLst>
          </p:cNvPr>
          <p:cNvSpPr>
            <a:spLocks noGrp="1"/>
          </p:cNvSpPr>
          <p:nvPr>
            <p:ph idx="31" hasCustomPrompt="1"/>
          </p:nvPr>
        </p:nvSpPr>
        <p:spPr>
          <a:xfrm>
            <a:off x="8550083" y="1537574"/>
            <a:ext cx="2973600" cy="4447301"/>
          </a:xfrm>
          <a:prstGeom prst="rect">
            <a:avLst/>
          </a:prstGeom>
        </p:spPr>
        <p:txBody>
          <a:bodyPr vert="horz" lIns="0" tIns="0" rIns="0" bIns="0" rtlCol="0">
            <a:noAutofit/>
          </a:bodyPr>
          <a:lstStyle>
            <a:lvl1pPr marL="342900" indent="-342900">
              <a:lnSpc>
                <a:spcPct val="100000"/>
              </a:lnSpc>
              <a:spcAft>
                <a:spcPts val="600"/>
              </a:spcAft>
              <a:buClr>
                <a:schemeClr val="bg2"/>
              </a:buClr>
              <a:buFont typeface="Catamaran Regular" pitchFamily="2" charset="77"/>
              <a:buChar char="&gt;"/>
              <a:defRPr sz="1600">
                <a:solidFill>
                  <a:schemeClr val="bg1"/>
                </a:solidFill>
              </a:defRPr>
            </a:lvl1pPr>
            <a:lvl2pPr marL="720000" indent="-356400">
              <a:lnSpc>
                <a:spcPct val="100000"/>
              </a:lnSpc>
              <a:buClr>
                <a:schemeClr val="bg2"/>
              </a:buClr>
              <a:buFont typeface="Catamaran Medium" pitchFamily="2" charset="77"/>
              <a:buChar char="&gt;"/>
              <a:defRPr sz="1400" b="0">
                <a:solidFill>
                  <a:schemeClr val="bg1"/>
                </a:solidFill>
              </a:defRPr>
            </a:lvl2pPr>
            <a:lvl3pPr marL="1080000">
              <a:lnSpc>
                <a:spcPct val="100000"/>
              </a:lnSpc>
              <a:buClr>
                <a:schemeClr val="bg2"/>
              </a:buClr>
              <a:defRPr sz="1200">
                <a:solidFill>
                  <a:schemeClr val="bg1"/>
                </a:solidFill>
              </a:defRPr>
            </a:lvl3pPr>
            <a:lvl4pPr marL="1440000" indent="-356400">
              <a:lnSpc>
                <a:spcPct val="100000"/>
              </a:lnSpc>
              <a:buClr>
                <a:schemeClr val="bg2"/>
              </a:buClr>
              <a:defRPr sz="1000">
                <a:solidFill>
                  <a:schemeClr val="bg1"/>
                </a:solidFill>
              </a:defRPr>
            </a:lvl4pPr>
            <a:lvl5pPr>
              <a:lnSpc>
                <a:spcPct val="100000"/>
              </a:lnSpc>
              <a:defRPr/>
            </a:lvl5pPr>
            <a:lvl6pPr>
              <a:lnSpc>
                <a:spcPct val="100000"/>
              </a:lnSpc>
              <a:defRPr/>
            </a:lvl6pPr>
            <a:lvl7pPr>
              <a:lnSpc>
                <a:spcPct val="100000"/>
              </a:lnSpc>
              <a:defRPr/>
            </a:lvl7pPr>
            <a:lvl8pPr>
              <a:lnSpc>
                <a:spcPct val="100000"/>
              </a:lnSpc>
              <a:defRPr/>
            </a:lvl8pPr>
            <a:lvl9pPr>
              <a:lnSpc>
                <a:spcPct val="100000"/>
              </a:lnSpc>
              <a:defRPr/>
            </a:lvl9pPr>
          </a:lstStyle>
          <a:p>
            <a:pPr lvl="0"/>
            <a:r>
              <a:rPr lang="en-GB" dirty="0"/>
              <a:t>Bullet 16pt</a:t>
            </a:r>
          </a:p>
          <a:p>
            <a:pPr lvl="1"/>
            <a:r>
              <a:rPr lang="en-US" dirty="0"/>
              <a:t>Bullet 14pt</a:t>
            </a:r>
          </a:p>
          <a:p>
            <a:pPr lvl="2"/>
            <a:r>
              <a:rPr lang="en-US" dirty="0"/>
              <a:t>Bullet 12pt</a:t>
            </a:r>
          </a:p>
          <a:p>
            <a:pPr lvl="3"/>
            <a:r>
              <a:rPr lang="en-US" dirty="0"/>
              <a:t>Bullet 10pt</a:t>
            </a:r>
          </a:p>
        </p:txBody>
      </p:sp>
      <p:sp>
        <p:nvSpPr>
          <p:cNvPr id="14" name="Slide Number Placeholder 2">
            <a:extLst>
              <a:ext uri="{FF2B5EF4-FFF2-40B4-BE49-F238E27FC236}">
                <a16:creationId xmlns:a16="http://schemas.microsoft.com/office/drawing/2014/main" id="{A237477A-AC0F-1B43-A333-AD2BA17F30EC}"/>
              </a:ext>
            </a:extLst>
          </p:cNvPr>
          <p:cNvSpPr>
            <a:spLocks noGrp="1"/>
          </p:cNvSpPr>
          <p:nvPr>
            <p:ph type="sldNum" sz="quarter" idx="10"/>
          </p:nvPr>
        </p:nvSpPr>
        <p:spPr>
          <a:xfrm>
            <a:off x="10254343" y="6492875"/>
            <a:ext cx="1386795" cy="161998"/>
          </a:xfrm>
        </p:spPr>
        <p:txBody>
          <a:bodyPr/>
          <a:lstStyle>
            <a:lvl1pPr>
              <a:defRPr>
                <a:solidFill>
                  <a:schemeClr val="bg1"/>
                </a:solidFill>
              </a:defRPr>
            </a:lvl1pPr>
          </a:lstStyle>
          <a:p>
            <a:fld id="{826DDBE9-9F3C-4619-BE63-5F1F6BB637C8}" type="slidenum">
              <a:rPr lang="en-GB" smtClean="0"/>
              <a:t>‹#›</a:t>
            </a:fld>
            <a:endParaRPr lang="en-GB"/>
          </a:p>
        </p:txBody>
      </p:sp>
      <p:sp>
        <p:nvSpPr>
          <p:cNvPr id="15" name="Footer Placeholder 5">
            <a:extLst>
              <a:ext uri="{FF2B5EF4-FFF2-40B4-BE49-F238E27FC236}">
                <a16:creationId xmlns:a16="http://schemas.microsoft.com/office/drawing/2014/main" id="{236FF102-0BC7-69C4-CF18-FCDD8A76A71B}"/>
              </a:ext>
            </a:extLst>
          </p:cNvPr>
          <p:cNvSpPr>
            <a:spLocks noGrp="1"/>
          </p:cNvSpPr>
          <p:nvPr>
            <p:ph type="ftr" sz="quarter" idx="3"/>
          </p:nvPr>
        </p:nvSpPr>
        <p:spPr>
          <a:xfrm>
            <a:off x="524886" y="6492875"/>
            <a:ext cx="1097540" cy="171907"/>
          </a:xfrm>
          <a:prstGeom prst="rect">
            <a:avLst/>
          </a:prstGeom>
        </p:spPr>
        <p:txBody>
          <a:bodyPr vert="horz" lIns="0" tIns="0" rIns="0" bIns="0" rtlCol="0" anchor="ctr"/>
          <a:lstStyle>
            <a:lvl1pPr algn="l">
              <a:defRPr sz="800">
                <a:solidFill>
                  <a:schemeClr val="bg2"/>
                </a:solidFill>
              </a:defRPr>
            </a:lvl1pPr>
          </a:lstStyle>
          <a:p>
            <a:endParaRPr lang="en-GB"/>
          </a:p>
        </p:txBody>
      </p:sp>
    </p:spTree>
    <p:extLst>
      <p:ext uri="{BB962C8B-B14F-4D97-AF65-F5344CB8AC3E}">
        <p14:creationId xmlns:p14="http://schemas.microsoft.com/office/powerpoint/2010/main" val="121232368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pos="4634">
          <p15:clr>
            <a:srgbClr val="FBAE40"/>
          </p15:clr>
        </p15:guide>
        <p15:guide id="2" pos="5314">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Text and List - Layout 3">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25FE9764-E613-4D44-80D1-C273D04A52FF}"/>
              </a:ext>
            </a:extLst>
          </p:cNvPr>
          <p:cNvSpPr/>
          <p:nvPr/>
        </p:nvSpPr>
        <p:spPr>
          <a:xfrm>
            <a:off x="7897200" y="0"/>
            <a:ext cx="4294800" cy="6858000"/>
          </a:xfrm>
          <a:prstGeom prst="rect">
            <a:avLst/>
          </a:prstGeom>
          <a:solidFill>
            <a:srgbClr val="041E4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3" name="Text Placeholder 27">
            <a:extLst>
              <a:ext uri="{FF2B5EF4-FFF2-40B4-BE49-F238E27FC236}">
                <a16:creationId xmlns:a16="http://schemas.microsoft.com/office/drawing/2014/main" id="{F3D44504-DA08-7647-A554-BBFE6D6690E3}"/>
              </a:ext>
            </a:extLst>
          </p:cNvPr>
          <p:cNvSpPr>
            <a:spLocks noGrp="1"/>
          </p:cNvSpPr>
          <p:nvPr>
            <p:ph idx="31" hasCustomPrompt="1"/>
          </p:nvPr>
        </p:nvSpPr>
        <p:spPr>
          <a:xfrm>
            <a:off x="524888" y="2664049"/>
            <a:ext cx="6831587" cy="3320826"/>
          </a:xfrm>
          <a:prstGeom prst="rect">
            <a:avLst/>
          </a:prstGeom>
        </p:spPr>
        <p:txBody>
          <a:bodyPr vert="horz" lIns="0" tIns="0" rIns="0" bIns="0" rtlCol="0">
            <a:noAutofit/>
          </a:bodyPr>
          <a:lstStyle>
            <a:lvl1pPr marL="342900" indent="-342900">
              <a:lnSpc>
                <a:spcPct val="100000"/>
              </a:lnSpc>
              <a:spcAft>
                <a:spcPts val="600"/>
              </a:spcAft>
              <a:buClr>
                <a:schemeClr val="bg2"/>
              </a:buClr>
              <a:buFont typeface="Catamaran Regular" pitchFamily="2" charset="77"/>
              <a:buChar char="&gt;"/>
              <a:defRPr sz="1600" b="0">
                <a:solidFill>
                  <a:schemeClr val="tx1"/>
                </a:solidFill>
              </a:defRPr>
            </a:lvl1pPr>
            <a:lvl2pPr marL="720000" indent="-356400">
              <a:lnSpc>
                <a:spcPct val="100000"/>
              </a:lnSpc>
              <a:buClr>
                <a:schemeClr val="bg2"/>
              </a:buClr>
              <a:buFont typeface="Catamaran Medium" pitchFamily="2" charset="77"/>
              <a:buChar char="&gt;"/>
              <a:defRPr sz="1400" b="0">
                <a:solidFill>
                  <a:schemeClr val="tx1"/>
                </a:solidFill>
              </a:defRPr>
            </a:lvl2pPr>
            <a:lvl3pPr marL="1080000">
              <a:lnSpc>
                <a:spcPct val="100000"/>
              </a:lnSpc>
              <a:buClr>
                <a:schemeClr val="bg2"/>
              </a:buClr>
              <a:defRPr sz="1200">
                <a:solidFill>
                  <a:schemeClr val="tx1"/>
                </a:solidFill>
              </a:defRPr>
            </a:lvl3pPr>
            <a:lvl4pPr marL="1440000" indent="-356400">
              <a:lnSpc>
                <a:spcPct val="100000"/>
              </a:lnSpc>
              <a:buClr>
                <a:schemeClr val="bg2"/>
              </a:buClr>
              <a:defRPr sz="1000">
                <a:solidFill>
                  <a:schemeClr val="tx1"/>
                </a:solidFill>
              </a:defRPr>
            </a:lvl4pPr>
            <a:lvl5pPr>
              <a:lnSpc>
                <a:spcPct val="100000"/>
              </a:lnSpc>
              <a:defRPr/>
            </a:lvl5pPr>
            <a:lvl6pPr>
              <a:lnSpc>
                <a:spcPct val="100000"/>
              </a:lnSpc>
              <a:defRPr/>
            </a:lvl6pPr>
            <a:lvl7pPr>
              <a:lnSpc>
                <a:spcPct val="100000"/>
              </a:lnSpc>
              <a:defRPr/>
            </a:lvl7pPr>
            <a:lvl8pPr>
              <a:lnSpc>
                <a:spcPct val="100000"/>
              </a:lnSpc>
              <a:defRPr/>
            </a:lvl8pPr>
            <a:lvl9pPr>
              <a:lnSpc>
                <a:spcPct val="100000"/>
              </a:lnSpc>
              <a:defRPr/>
            </a:lvl9pPr>
          </a:lstStyle>
          <a:p>
            <a:pPr lvl="0"/>
            <a:r>
              <a:rPr lang="en-GB" dirty="0"/>
              <a:t>Bullet 16pt</a:t>
            </a:r>
          </a:p>
          <a:p>
            <a:pPr lvl="1"/>
            <a:r>
              <a:rPr lang="en-US" dirty="0"/>
              <a:t>Bullet 14pt</a:t>
            </a:r>
          </a:p>
          <a:p>
            <a:pPr lvl="2"/>
            <a:r>
              <a:rPr lang="en-US" dirty="0"/>
              <a:t>Bullet 12pt</a:t>
            </a:r>
          </a:p>
          <a:p>
            <a:pPr lvl="3"/>
            <a:r>
              <a:rPr lang="en-US" dirty="0"/>
              <a:t>Bullet 10pt</a:t>
            </a:r>
          </a:p>
        </p:txBody>
      </p:sp>
      <p:sp>
        <p:nvSpPr>
          <p:cNvPr id="2" name="Title 1">
            <a:extLst>
              <a:ext uri="{FF2B5EF4-FFF2-40B4-BE49-F238E27FC236}">
                <a16:creationId xmlns:a16="http://schemas.microsoft.com/office/drawing/2014/main" id="{70F9B0B5-50C1-E144-963E-FA8F119204F3}"/>
              </a:ext>
            </a:extLst>
          </p:cNvPr>
          <p:cNvSpPr>
            <a:spLocks noGrp="1"/>
          </p:cNvSpPr>
          <p:nvPr>
            <p:ph type="title" hasCustomPrompt="1"/>
          </p:nvPr>
        </p:nvSpPr>
        <p:spPr>
          <a:xfrm>
            <a:off x="524888" y="882000"/>
            <a:ext cx="6831588" cy="946253"/>
          </a:xfrm>
          <a:prstGeom prst="rect">
            <a:avLst/>
          </a:prstGeom>
        </p:spPr>
        <p:txBody>
          <a:bodyPr/>
          <a:lstStyle/>
          <a:p>
            <a:r>
              <a:rPr lang="en-GB" dirty="0"/>
              <a:t>HEADING 32PT ODIS MI,</a:t>
            </a:r>
            <a:br>
              <a:rPr lang="en-GB" dirty="0"/>
            </a:br>
            <a:r>
              <a:rPr lang="en-GB" dirty="0"/>
              <a:t>REHENT EST, TE NUM ATENTES</a:t>
            </a:r>
            <a:endParaRPr lang="en-US" dirty="0"/>
          </a:p>
        </p:txBody>
      </p:sp>
      <p:sp>
        <p:nvSpPr>
          <p:cNvPr id="42" name="Content Placeholder 4">
            <a:extLst>
              <a:ext uri="{FF2B5EF4-FFF2-40B4-BE49-F238E27FC236}">
                <a16:creationId xmlns:a16="http://schemas.microsoft.com/office/drawing/2014/main" id="{EA9AED6C-F190-0748-9662-6A93E5715E68}"/>
              </a:ext>
            </a:extLst>
          </p:cNvPr>
          <p:cNvSpPr>
            <a:spLocks noGrp="1"/>
          </p:cNvSpPr>
          <p:nvPr>
            <p:ph sz="quarter" idx="30" hasCustomPrompt="1"/>
          </p:nvPr>
        </p:nvSpPr>
        <p:spPr>
          <a:xfrm>
            <a:off x="524888" y="2184023"/>
            <a:ext cx="6829200" cy="323473"/>
          </a:xfrm>
        </p:spPr>
        <p:txBody>
          <a:bodyPr/>
          <a:lstStyle>
            <a:lvl1pPr>
              <a:defRPr sz="1800" b="1">
                <a:solidFill>
                  <a:schemeClr val="accent3"/>
                </a:solidFill>
              </a:defRPr>
            </a:lvl1pPr>
            <a:lvl2pPr>
              <a:defRPr b="0">
                <a:solidFill>
                  <a:schemeClr val="tx1"/>
                </a:solidFill>
              </a:defRPr>
            </a:lvl2pPr>
            <a:lvl3pPr marL="285750" indent="-285750">
              <a:buClr>
                <a:schemeClr val="accent3"/>
              </a:buClr>
              <a:buChar char="&gt;"/>
              <a:defRPr/>
            </a:lvl3pPr>
            <a:lvl4pPr marL="342900" indent="-342900">
              <a:buFont typeface="+mj-lt"/>
              <a:buAutoNum type="arabicPeriod"/>
              <a:defRPr/>
            </a:lvl4pPr>
            <a:lvl5pPr marL="0" marR="0" indent="0" algn="l" defTabSz="914400" rtl="0" eaLnBrk="1" fontAlgn="auto" latinLnBrk="0" hangingPunct="1">
              <a:lnSpc>
                <a:spcPct val="100000"/>
              </a:lnSpc>
              <a:spcBef>
                <a:spcPts val="0"/>
              </a:spcBef>
              <a:spcAft>
                <a:spcPts val="600"/>
              </a:spcAft>
              <a:buClr>
                <a:schemeClr val="accent3"/>
              </a:buClr>
              <a:buSzTx/>
              <a:buFont typeface="+mj-lt"/>
              <a:buNone/>
              <a:tabLst/>
              <a:defRPr sz="1600"/>
            </a:lvl5pPr>
            <a:lvl6pPr marL="298450" indent="-285750">
              <a:buChar char="&gt;"/>
              <a:defRPr/>
            </a:lvl6pPr>
            <a:lvl7pPr marL="357188" indent="-342900">
              <a:buFont typeface="+mj-lt"/>
              <a:buAutoNum type="arabicPeriod"/>
              <a:defRPr/>
            </a:lvl7pPr>
            <a:lvl8pPr marL="14287" indent="0">
              <a:buNone/>
              <a:defRPr sz="1400"/>
            </a:lvl8pPr>
          </a:lstStyle>
          <a:p>
            <a:pPr lvl="0"/>
            <a:r>
              <a:rPr lang="en-GB" dirty="0"/>
              <a:t>Subheading 18pt</a:t>
            </a:r>
            <a:endParaRPr lang="en-US" dirty="0"/>
          </a:p>
        </p:txBody>
      </p:sp>
      <p:sp>
        <p:nvSpPr>
          <p:cNvPr id="44" name="Table Placeholder 5">
            <a:extLst>
              <a:ext uri="{FF2B5EF4-FFF2-40B4-BE49-F238E27FC236}">
                <a16:creationId xmlns:a16="http://schemas.microsoft.com/office/drawing/2014/main" id="{9F181943-62E1-904C-8141-2354F0923AB6}"/>
              </a:ext>
            </a:extLst>
          </p:cNvPr>
          <p:cNvSpPr txBox="1">
            <a:spLocks/>
          </p:cNvSpPr>
          <p:nvPr/>
        </p:nvSpPr>
        <p:spPr>
          <a:xfrm flipV="1">
            <a:off x="7897200" y="6311900"/>
            <a:ext cx="3745524" cy="14400"/>
          </a:xfrm>
          <a:prstGeom prst="rect">
            <a:avLst/>
          </a:prstGeom>
          <a:solidFill>
            <a:srgbClr val="C8C8C8"/>
          </a:solidFill>
        </p:spPr>
        <p:txBody>
          <a:bodyPr/>
          <a:lstStyle>
            <a:lvl1pPr marL="0" indent="0" algn="l" defTabSz="914400" rtl="0" eaLnBrk="1" latinLnBrk="0" hangingPunct="1">
              <a:lnSpc>
                <a:spcPct val="80000"/>
              </a:lnSpc>
              <a:spcBef>
                <a:spcPts val="0"/>
              </a:spcBef>
              <a:spcAft>
                <a:spcPts val="1200"/>
              </a:spcAft>
              <a:buFont typeface="Arial" panose="020B0604020202020204" pitchFamily="34" charset="0"/>
              <a:buNone/>
              <a:defRPr sz="2200" b="0" i="0" kern="1200" baseline="0">
                <a:solidFill>
                  <a:schemeClr val="tx2"/>
                </a:solidFill>
                <a:latin typeface="Catamaran" pitchFamily="2" charset="77"/>
                <a:ea typeface="+mn-ea"/>
                <a:cs typeface="Catamaran" pitchFamily="2" charset="77"/>
              </a:defRPr>
            </a:lvl1pPr>
            <a:lvl2pPr marL="0" indent="0" algn="l" defTabSz="914400" rtl="0" eaLnBrk="1" latinLnBrk="0" hangingPunct="1">
              <a:lnSpc>
                <a:spcPct val="100000"/>
              </a:lnSpc>
              <a:spcBef>
                <a:spcPts val="0"/>
              </a:spcBef>
              <a:spcAft>
                <a:spcPts val="600"/>
              </a:spcAft>
              <a:buFont typeface="Arial" panose="020B0604020202020204" pitchFamily="34" charset="0"/>
              <a:buNone/>
              <a:defRPr sz="1800" b="1" i="0" kern="1200" baseline="0">
                <a:solidFill>
                  <a:schemeClr val="accent3"/>
                </a:solidFill>
                <a:latin typeface="Catamaran" pitchFamily="2" charset="77"/>
                <a:ea typeface="+mn-ea"/>
                <a:cs typeface="Catamaran" pitchFamily="2" charset="77"/>
              </a:defRPr>
            </a:lvl2pPr>
            <a:lvl3pPr marL="0" indent="0" algn="l" defTabSz="914400" rtl="0" eaLnBrk="1" latinLnBrk="0" hangingPunct="1">
              <a:lnSpc>
                <a:spcPct val="100000"/>
              </a:lnSpc>
              <a:spcBef>
                <a:spcPts val="0"/>
              </a:spcBef>
              <a:spcAft>
                <a:spcPts val="600"/>
              </a:spcAft>
              <a:buFont typeface="Arial" panose="020B0604020202020204" pitchFamily="34" charset="0"/>
              <a:buNone/>
              <a:defRPr sz="1800" b="0" i="0" kern="1200" baseline="0">
                <a:solidFill>
                  <a:srgbClr val="041E42"/>
                </a:solidFill>
                <a:latin typeface="Catamaran" pitchFamily="2" charset="77"/>
                <a:ea typeface="+mn-ea"/>
                <a:cs typeface="Catamaran" pitchFamily="2" charset="77"/>
              </a:defRPr>
            </a:lvl3pPr>
            <a:lvl4pPr marL="342000" marR="0" indent="-342000" algn="l" defTabSz="360000" rtl="0" eaLnBrk="1" fontAlgn="auto" latinLnBrk="0" hangingPunct="0">
              <a:lnSpc>
                <a:spcPct val="100000"/>
              </a:lnSpc>
              <a:spcBef>
                <a:spcPts val="0"/>
              </a:spcBef>
              <a:spcAft>
                <a:spcPts val="600"/>
              </a:spcAft>
              <a:buClr>
                <a:schemeClr val="accent3"/>
              </a:buClr>
              <a:buSzTx/>
              <a:buChar char="&gt;"/>
              <a:tabLst/>
              <a:defRPr sz="1800" b="0" i="0" kern="1200">
                <a:solidFill>
                  <a:schemeClr val="tx2"/>
                </a:solidFill>
                <a:latin typeface="Catamaran" pitchFamily="2" charset="77"/>
                <a:ea typeface="+mn-ea"/>
                <a:cs typeface="Catamaran" pitchFamily="2" charset="77"/>
              </a:defRPr>
            </a:lvl4pPr>
            <a:lvl5pPr marL="342900" indent="-342900" algn="l" defTabSz="914400" rtl="0" eaLnBrk="1" latinLnBrk="0" hangingPunct="1">
              <a:lnSpc>
                <a:spcPct val="100000"/>
              </a:lnSpc>
              <a:spcBef>
                <a:spcPts val="0"/>
              </a:spcBef>
              <a:spcAft>
                <a:spcPts val="600"/>
              </a:spcAft>
              <a:buClr>
                <a:schemeClr val="accent3"/>
              </a:buClr>
              <a:buFont typeface="+mj-lt"/>
              <a:buAutoNum type="arabicPeriod"/>
              <a:defRPr sz="1800" b="0" i="0" kern="1200" baseline="0">
                <a:solidFill>
                  <a:schemeClr val="tx2"/>
                </a:solidFill>
                <a:latin typeface="Catamaran" pitchFamily="2" charset="77"/>
                <a:ea typeface="+mn-ea"/>
                <a:cs typeface="Catamaran" pitchFamily="2" charset="77"/>
              </a:defRPr>
            </a:lvl5pPr>
            <a:lvl6pPr marL="12700" marR="0" indent="0" algn="l" defTabSz="914400" rtl="0" eaLnBrk="1" fontAlgn="auto" latinLnBrk="0" hangingPunct="1">
              <a:lnSpc>
                <a:spcPct val="90000"/>
              </a:lnSpc>
              <a:spcBef>
                <a:spcPts val="500"/>
              </a:spcBef>
              <a:spcAft>
                <a:spcPts val="0"/>
              </a:spcAft>
              <a:buClr>
                <a:schemeClr val="accent3"/>
              </a:buClr>
              <a:buSzTx/>
              <a:buFont typeface="+mj-lt"/>
              <a:buNone/>
              <a:tabLst/>
              <a:defRPr sz="1600" kern="1200">
                <a:solidFill>
                  <a:schemeClr val="tx1"/>
                </a:solidFill>
                <a:latin typeface="+mn-lt"/>
                <a:ea typeface="+mn-ea"/>
                <a:cs typeface="+mn-cs"/>
              </a:defRPr>
            </a:lvl6pPr>
            <a:lvl7pPr marL="300038" marR="0" indent="-285750" algn="l" defTabSz="914400" rtl="0" eaLnBrk="1" fontAlgn="auto" latinLnBrk="0" hangingPunct="1">
              <a:lnSpc>
                <a:spcPct val="90000"/>
              </a:lnSpc>
              <a:spcBef>
                <a:spcPts val="500"/>
              </a:spcBef>
              <a:spcAft>
                <a:spcPts val="0"/>
              </a:spcAft>
              <a:buClr>
                <a:schemeClr val="accent3"/>
              </a:buClr>
              <a:buSzTx/>
              <a:buChar char="&gt;"/>
              <a:tabLst/>
              <a:defRPr sz="1600" kern="1200">
                <a:solidFill>
                  <a:schemeClr val="tx1"/>
                </a:solidFill>
                <a:latin typeface="+mn-lt"/>
                <a:ea typeface="+mn-ea"/>
                <a:cs typeface="+mn-cs"/>
              </a:defRPr>
            </a:lvl7pPr>
            <a:lvl8pPr marL="357187" indent="-342900" algn="l" defTabSz="914400" rtl="0" eaLnBrk="1" latinLnBrk="0" hangingPunct="1">
              <a:lnSpc>
                <a:spcPct val="90000"/>
              </a:lnSpc>
              <a:spcBef>
                <a:spcPts val="500"/>
              </a:spcBef>
              <a:buClr>
                <a:schemeClr val="accent3"/>
              </a:buClr>
              <a:buFont typeface="+mj-lt"/>
              <a:buAutoNum type="arabicPeriod"/>
              <a:tabLst/>
              <a:defRPr sz="1600" kern="1200">
                <a:solidFill>
                  <a:schemeClr val="tx1"/>
                </a:solidFill>
                <a:latin typeface="+mn-lt"/>
                <a:ea typeface="+mn-ea"/>
                <a:cs typeface="+mn-cs"/>
              </a:defRPr>
            </a:lvl8pPr>
            <a:lvl9pPr marL="14288" indent="0" algn="l" defTabSz="914400" rtl="0" eaLnBrk="1" latinLnBrk="0" hangingPunct="1">
              <a:lnSpc>
                <a:spcPct val="90000"/>
              </a:lnSpc>
              <a:spcBef>
                <a:spcPts val="500"/>
              </a:spcBef>
              <a:buClr>
                <a:schemeClr val="accent3"/>
              </a:buClr>
              <a:buFont typeface="+mj-lt"/>
              <a:buNone/>
              <a:tabLst/>
              <a:defRPr sz="1400" b="0" i="0" kern="1200">
                <a:solidFill>
                  <a:schemeClr val="tx1"/>
                </a:solidFill>
                <a:latin typeface="Catamaran" pitchFamily="2" charset="77"/>
                <a:ea typeface="+mn-ea"/>
                <a:cs typeface="Catamaran" pitchFamily="2" charset="77"/>
              </a:defRPr>
            </a:lvl9pPr>
          </a:lstStyle>
          <a:p>
            <a:r>
              <a:rPr lang="en-US"/>
              <a:t> </a:t>
            </a:r>
            <a:endParaRPr lang="en-US" dirty="0"/>
          </a:p>
        </p:txBody>
      </p:sp>
      <p:sp>
        <p:nvSpPr>
          <p:cNvPr id="46" name="Content Placeholder 4">
            <a:extLst>
              <a:ext uri="{FF2B5EF4-FFF2-40B4-BE49-F238E27FC236}">
                <a16:creationId xmlns:a16="http://schemas.microsoft.com/office/drawing/2014/main" id="{577690A7-F53E-7444-AD77-ADF51E408A6D}"/>
              </a:ext>
            </a:extLst>
          </p:cNvPr>
          <p:cNvSpPr>
            <a:spLocks noGrp="1"/>
          </p:cNvSpPr>
          <p:nvPr>
            <p:ph sz="quarter" idx="28" hasCustomPrompt="1"/>
          </p:nvPr>
        </p:nvSpPr>
        <p:spPr>
          <a:xfrm>
            <a:off x="8557800" y="1005528"/>
            <a:ext cx="2973600" cy="323473"/>
          </a:xfrm>
        </p:spPr>
        <p:txBody>
          <a:bodyPr/>
          <a:lstStyle>
            <a:lvl1pPr>
              <a:defRPr sz="1800" b="1">
                <a:solidFill>
                  <a:schemeClr val="accent3"/>
                </a:solidFill>
              </a:defRPr>
            </a:lvl1pPr>
            <a:lvl2pPr>
              <a:defRPr b="0">
                <a:solidFill>
                  <a:schemeClr val="tx1"/>
                </a:solidFill>
              </a:defRPr>
            </a:lvl2pPr>
            <a:lvl3pPr marL="285750" indent="-285750">
              <a:buClr>
                <a:schemeClr val="accent3"/>
              </a:buClr>
              <a:buChar char="&gt;"/>
              <a:defRPr/>
            </a:lvl3pPr>
            <a:lvl4pPr marL="342900" indent="-342900">
              <a:buFont typeface="+mj-lt"/>
              <a:buAutoNum type="arabicPeriod"/>
              <a:defRPr/>
            </a:lvl4pPr>
            <a:lvl5pPr marL="0" marR="0" indent="0" algn="l" defTabSz="914400" rtl="0" eaLnBrk="1" fontAlgn="auto" latinLnBrk="0" hangingPunct="1">
              <a:lnSpc>
                <a:spcPct val="100000"/>
              </a:lnSpc>
              <a:spcBef>
                <a:spcPts val="0"/>
              </a:spcBef>
              <a:spcAft>
                <a:spcPts val="600"/>
              </a:spcAft>
              <a:buClr>
                <a:schemeClr val="accent3"/>
              </a:buClr>
              <a:buSzTx/>
              <a:buFont typeface="+mj-lt"/>
              <a:buNone/>
              <a:tabLst/>
              <a:defRPr sz="1600"/>
            </a:lvl5pPr>
            <a:lvl6pPr marL="298450" indent="-285750">
              <a:buChar char="&gt;"/>
              <a:defRPr/>
            </a:lvl6pPr>
            <a:lvl7pPr marL="357188" indent="-342900">
              <a:buFont typeface="+mj-lt"/>
              <a:buAutoNum type="arabicPeriod"/>
              <a:defRPr/>
            </a:lvl7pPr>
            <a:lvl8pPr marL="14287" indent="0">
              <a:buNone/>
              <a:defRPr sz="1400"/>
            </a:lvl8pPr>
          </a:lstStyle>
          <a:p>
            <a:pPr lvl="0"/>
            <a:r>
              <a:rPr lang="en-GB" dirty="0"/>
              <a:t>Subheading 18pt</a:t>
            </a:r>
            <a:endParaRPr lang="en-US" dirty="0"/>
          </a:p>
        </p:txBody>
      </p:sp>
      <p:sp>
        <p:nvSpPr>
          <p:cNvPr id="47" name="Text Placeholder 27">
            <a:extLst>
              <a:ext uri="{FF2B5EF4-FFF2-40B4-BE49-F238E27FC236}">
                <a16:creationId xmlns:a16="http://schemas.microsoft.com/office/drawing/2014/main" id="{0CAED27C-0FC1-9B40-8462-D9DA609FA29C}"/>
              </a:ext>
            </a:extLst>
          </p:cNvPr>
          <p:cNvSpPr>
            <a:spLocks noGrp="1"/>
          </p:cNvSpPr>
          <p:nvPr>
            <p:ph idx="32" hasCustomPrompt="1"/>
          </p:nvPr>
        </p:nvSpPr>
        <p:spPr>
          <a:xfrm>
            <a:off x="8550083" y="1537574"/>
            <a:ext cx="2973600" cy="4447301"/>
          </a:xfrm>
          <a:prstGeom prst="rect">
            <a:avLst/>
          </a:prstGeom>
        </p:spPr>
        <p:txBody>
          <a:bodyPr vert="horz" lIns="0" tIns="0" rIns="0" bIns="0" rtlCol="0">
            <a:noAutofit/>
          </a:bodyPr>
          <a:lstStyle>
            <a:lvl1pPr marL="342900" indent="-342900">
              <a:lnSpc>
                <a:spcPct val="100000"/>
              </a:lnSpc>
              <a:spcAft>
                <a:spcPts val="600"/>
              </a:spcAft>
              <a:buClr>
                <a:schemeClr val="bg2"/>
              </a:buClr>
              <a:buFont typeface="Catamaran Regular" pitchFamily="2" charset="77"/>
              <a:buChar char="&gt;"/>
              <a:defRPr sz="1600">
                <a:solidFill>
                  <a:schemeClr val="bg1"/>
                </a:solidFill>
              </a:defRPr>
            </a:lvl1pPr>
            <a:lvl2pPr marL="720000" indent="-356400">
              <a:lnSpc>
                <a:spcPct val="100000"/>
              </a:lnSpc>
              <a:buClr>
                <a:schemeClr val="bg2"/>
              </a:buClr>
              <a:buFont typeface="Catamaran Medium" pitchFamily="2" charset="77"/>
              <a:buChar char="&gt;"/>
              <a:defRPr sz="1400" b="0">
                <a:solidFill>
                  <a:schemeClr val="bg1"/>
                </a:solidFill>
              </a:defRPr>
            </a:lvl2pPr>
            <a:lvl3pPr marL="1080000">
              <a:lnSpc>
                <a:spcPct val="100000"/>
              </a:lnSpc>
              <a:buClr>
                <a:schemeClr val="bg2"/>
              </a:buClr>
              <a:defRPr sz="1200">
                <a:solidFill>
                  <a:schemeClr val="bg1"/>
                </a:solidFill>
              </a:defRPr>
            </a:lvl3pPr>
            <a:lvl4pPr marL="1440000" indent="-356400">
              <a:lnSpc>
                <a:spcPct val="100000"/>
              </a:lnSpc>
              <a:buClr>
                <a:schemeClr val="bg2"/>
              </a:buClr>
              <a:defRPr sz="1000">
                <a:solidFill>
                  <a:schemeClr val="bg1"/>
                </a:solidFill>
              </a:defRPr>
            </a:lvl4pPr>
            <a:lvl5pPr>
              <a:lnSpc>
                <a:spcPct val="100000"/>
              </a:lnSpc>
              <a:defRPr/>
            </a:lvl5pPr>
            <a:lvl6pPr>
              <a:lnSpc>
                <a:spcPct val="100000"/>
              </a:lnSpc>
              <a:defRPr/>
            </a:lvl6pPr>
            <a:lvl7pPr>
              <a:lnSpc>
                <a:spcPct val="100000"/>
              </a:lnSpc>
              <a:defRPr/>
            </a:lvl7pPr>
            <a:lvl8pPr>
              <a:lnSpc>
                <a:spcPct val="100000"/>
              </a:lnSpc>
              <a:defRPr/>
            </a:lvl8pPr>
            <a:lvl9pPr>
              <a:lnSpc>
                <a:spcPct val="100000"/>
              </a:lnSpc>
              <a:defRPr/>
            </a:lvl9pPr>
          </a:lstStyle>
          <a:p>
            <a:pPr lvl="0"/>
            <a:r>
              <a:rPr lang="en-GB" dirty="0"/>
              <a:t>Bullet 16pt</a:t>
            </a:r>
          </a:p>
          <a:p>
            <a:pPr lvl="1"/>
            <a:r>
              <a:rPr lang="en-US" dirty="0"/>
              <a:t>Bullet 14pt</a:t>
            </a:r>
          </a:p>
          <a:p>
            <a:pPr lvl="2"/>
            <a:r>
              <a:rPr lang="en-US" dirty="0"/>
              <a:t>Bullet 12pt</a:t>
            </a:r>
          </a:p>
          <a:p>
            <a:pPr lvl="3"/>
            <a:r>
              <a:rPr lang="en-US" dirty="0"/>
              <a:t>Bullet 10pt</a:t>
            </a:r>
          </a:p>
        </p:txBody>
      </p:sp>
      <p:sp>
        <p:nvSpPr>
          <p:cNvPr id="11" name="Slide Number Placeholder 2">
            <a:extLst>
              <a:ext uri="{FF2B5EF4-FFF2-40B4-BE49-F238E27FC236}">
                <a16:creationId xmlns:a16="http://schemas.microsoft.com/office/drawing/2014/main" id="{9B19882D-A345-294C-A21A-552C5CABF86A}"/>
              </a:ext>
            </a:extLst>
          </p:cNvPr>
          <p:cNvSpPr>
            <a:spLocks noGrp="1"/>
          </p:cNvSpPr>
          <p:nvPr>
            <p:ph type="sldNum" sz="quarter" idx="10"/>
          </p:nvPr>
        </p:nvSpPr>
        <p:spPr>
          <a:xfrm>
            <a:off x="10254343" y="6492875"/>
            <a:ext cx="1386795" cy="161998"/>
          </a:xfrm>
        </p:spPr>
        <p:txBody>
          <a:bodyPr/>
          <a:lstStyle>
            <a:lvl1pPr>
              <a:defRPr>
                <a:solidFill>
                  <a:schemeClr val="bg1"/>
                </a:solidFill>
              </a:defRPr>
            </a:lvl1pPr>
          </a:lstStyle>
          <a:p>
            <a:fld id="{826DDBE9-9F3C-4619-BE63-5F1F6BB637C8}" type="slidenum">
              <a:rPr lang="en-GB" smtClean="0"/>
              <a:t>‹#›</a:t>
            </a:fld>
            <a:endParaRPr lang="en-GB"/>
          </a:p>
        </p:txBody>
      </p:sp>
      <p:sp>
        <p:nvSpPr>
          <p:cNvPr id="13" name="Footer Placeholder 5">
            <a:extLst>
              <a:ext uri="{FF2B5EF4-FFF2-40B4-BE49-F238E27FC236}">
                <a16:creationId xmlns:a16="http://schemas.microsoft.com/office/drawing/2014/main" id="{EFBBE2D2-CB59-820F-47B9-826EDE7DBCC9}"/>
              </a:ext>
            </a:extLst>
          </p:cNvPr>
          <p:cNvSpPr>
            <a:spLocks noGrp="1"/>
          </p:cNvSpPr>
          <p:nvPr>
            <p:ph type="ftr" sz="quarter" idx="3"/>
          </p:nvPr>
        </p:nvSpPr>
        <p:spPr>
          <a:xfrm>
            <a:off x="524886" y="6492875"/>
            <a:ext cx="1097540" cy="171907"/>
          </a:xfrm>
          <a:prstGeom prst="rect">
            <a:avLst/>
          </a:prstGeom>
        </p:spPr>
        <p:txBody>
          <a:bodyPr vert="horz" lIns="0" tIns="0" rIns="0" bIns="0" rtlCol="0" anchor="ctr"/>
          <a:lstStyle>
            <a:lvl1pPr algn="l">
              <a:defRPr sz="800">
                <a:solidFill>
                  <a:schemeClr val="bg2"/>
                </a:solidFill>
              </a:defRPr>
            </a:lvl1pPr>
          </a:lstStyle>
          <a:p>
            <a:endParaRPr lang="en-GB"/>
          </a:p>
        </p:txBody>
      </p:sp>
    </p:spTree>
    <p:extLst>
      <p:ext uri="{BB962C8B-B14F-4D97-AF65-F5344CB8AC3E}">
        <p14:creationId xmlns:p14="http://schemas.microsoft.com/office/powerpoint/2010/main" val="205533189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pos="4634">
          <p15:clr>
            <a:srgbClr val="FBAE40"/>
          </p15:clr>
        </p15:guide>
        <p15:guide id="2" pos="5314">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2_Divider Option 2">
    <p:bg>
      <p:bgPr>
        <a:solidFill>
          <a:schemeClr val="accent3"/>
        </a:solidFill>
        <a:effectLst/>
      </p:bgPr>
    </p:bg>
    <p:spTree>
      <p:nvGrpSpPr>
        <p:cNvPr id="1" name=""/>
        <p:cNvGrpSpPr/>
        <p:nvPr/>
      </p:nvGrpSpPr>
      <p:grpSpPr>
        <a:xfrm>
          <a:off x="0" y="0"/>
          <a:ext cx="0" cy="0"/>
          <a:chOff x="0" y="0"/>
          <a:chExt cx="0" cy="0"/>
        </a:xfrm>
      </p:grpSpPr>
      <p:sp>
        <p:nvSpPr>
          <p:cNvPr id="8" name="Title 12">
            <a:extLst>
              <a:ext uri="{FF2B5EF4-FFF2-40B4-BE49-F238E27FC236}">
                <a16:creationId xmlns:a16="http://schemas.microsoft.com/office/drawing/2014/main" id="{0A9F1602-B9C2-2C40-9928-1022A94D3264}"/>
              </a:ext>
            </a:extLst>
          </p:cNvPr>
          <p:cNvSpPr>
            <a:spLocks noGrp="1"/>
          </p:cNvSpPr>
          <p:nvPr>
            <p:ph type="title" hasCustomPrompt="1"/>
          </p:nvPr>
        </p:nvSpPr>
        <p:spPr>
          <a:xfrm>
            <a:off x="528711" y="2200608"/>
            <a:ext cx="7367514" cy="1228392"/>
          </a:xfrm>
          <a:prstGeom prst="rect">
            <a:avLst/>
          </a:prstGeom>
        </p:spPr>
        <p:txBody>
          <a:bodyPr anchor="t"/>
          <a:lstStyle>
            <a:lvl1pPr>
              <a:defRPr sz="4500">
                <a:solidFill>
                  <a:schemeClr val="bg1"/>
                </a:solidFill>
              </a:defRPr>
            </a:lvl1pPr>
          </a:lstStyle>
          <a:p>
            <a:r>
              <a:rPr lang="en-GB" dirty="0"/>
              <a:t>Click to EDIT SECTION HEADING title style</a:t>
            </a:r>
            <a:endParaRPr lang="en-US" dirty="0"/>
          </a:p>
        </p:txBody>
      </p:sp>
      <p:sp>
        <p:nvSpPr>
          <p:cNvPr id="10" name="Table Placeholder 5">
            <a:extLst>
              <a:ext uri="{FF2B5EF4-FFF2-40B4-BE49-F238E27FC236}">
                <a16:creationId xmlns:a16="http://schemas.microsoft.com/office/drawing/2014/main" id="{F4E935C0-FA02-6D4F-9FD2-A6B9728E9632}"/>
              </a:ext>
            </a:extLst>
          </p:cNvPr>
          <p:cNvSpPr txBox="1">
            <a:spLocks/>
          </p:cNvSpPr>
          <p:nvPr/>
        </p:nvSpPr>
        <p:spPr>
          <a:xfrm flipV="1">
            <a:off x="515938" y="6311900"/>
            <a:ext cx="11126786" cy="14400"/>
          </a:xfrm>
          <a:prstGeom prst="rect">
            <a:avLst/>
          </a:prstGeom>
          <a:solidFill>
            <a:srgbClr val="C8C8C8"/>
          </a:solidFill>
        </p:spPr>
        <p:txBody>
          <a:bodyPr/>
          <a:lstStyle>
            <a:lvl1pPr marL="0" indent="0" algn="l" defTabSz="914400" rtl="0" eaLnBrk="1" latinLnBrk="0" hangingPunct="1">
              <a:lnSpc>
                <a:spcPct val="80000"/>
              </a:lnSpc>
              <a:spcBef>
                <a:spcPts val="0"/>
              </a:spcBef>
              <a:spcAft>
                <a:spcPts val="1200"/>
              </a:spcAft>
              <a:buFont typeface="Arial" panose="020B0604020202020204" pitchFamily="34" charset="0"/>
              <a:buNone/>
              <a:defRPr sz="2200" b="0" i="0" kern="1200" baseline="0">
                <a:solidFill>
                  <a:schemeClr val="tx2"/>
                </a:solidFill>
                <a:latin typeface="Catamaran" pitchFamily="2" charset="77"/>
                <a:ea typeface="+mn-ea"/>
                <a:cs typeface="Catamaran" pitchFamily="2" charset="77"/>
              </a:defRPr>
            </a:lvl1pPr>
            <a:lvl2pPr marL="0" indent="0" algn="l" defTabSz="914400" rtl="0" eaLnBrk="1" latinLnBrk="0" hangingPunct="1">
              <a:lnSpc>
                <a:spcPct val="100000"/>
              </a:lnSpc>
              <a:spcBef>
                <a:spcPts val="0"/>
              </a:spcBef>
              <a:spcAft>
                <a:spcPts val="600"/>
              </a:spcAft>
              <a:buFont typeface="Arial" panose="020B0604020202020204" pitchFamily="34" charset="0"/>
              <a:buNone/>
              <a:defRPr sz="1800" b="1" i="0" kern="1200" baseline="0">
                <a:solidFill>
                  <a:schemeClr val="accent3"/>
                </a:solidFill>
                <a:latin typeface="Catamaran" pitchFamily="2" charset="77"/>
                <a:ea typeface="+mn-ea"/>
                <a:cs typeface="Catamaran" pitchFamily="2" charset="77"/>
              </a:defRPr>
            </a:lvl2pPr>
            <a:lvl3pPr marL="0" indent="0" algn="l" defTabSz="914400" rtl="0" eaLnBrk="1" latinLnBrk="0" hangingPunct="1">
              <a:lnSpc>
                <a:spcPct val="100000"/>
              </a:lnSpc>
              <a:spcBef>
                <a:spcPts val="0"/>
              </a:spcBef>
              <a:spcAft>
                <a:spcPts val="600"/>
              </a:spcAft>
              <a:buFont typeface="Arial" panose="020B0604020202020204" pitchFamily="34" charset="0"/>
              <a:buNone/>
              <a:defRPr sz="1800" b="0" i="0" kern="1200" baseline="0">
                <a:solidFill>
                  <a:srgbClr val="041E42"/>
                </a:solidFill>
                <a:latin typeface="Catamaran" pitchFamily="2" charset="77"/>
                <a:ea typeface="+mn-ea"/>
                <a:cs typeface="Catamaran" pitchFamily="2" charset="77"/>
              </a:defRPr>
            </a:lvl3pPr>
            <a:lvl4pPr marL="342000" marR="0" indent="-342000" algn="l" defTabSz="360000" rtl="0" eaLnBrk="1" fontAlgn="auto" latinLnBrk="0" hangingPunct="0">
              <a:lnSpc>
                <a:spcPct val="100000"/>
              </a:lnSpc>
              <a:spcBef>
                <a:spcPts val="0"/>
              </a:spcBef>
              <a:spcAft>
                <a:spcPts val="600"/>
              </a:spcAft>
              <a:buClr>
                <a:schemeClr val="accent3"/>
              </a:buClr>
              <a:buSzTx/>
              <a:buChar char="&gt;"/>
              <a:tabLst/>
              <a:defRPr sz="1800" b="0" i="0" kern="1200">
                <a:solidFill>
                  <a:schemeClr val="tx2"/>
                </a:solidFill>
                <a:latin typeface="Catamaran" pitchFamily="2" charset="77"/>
                <a:ea typeface="+mn-ea"/>
                <a:cs typeface="Catamaran" pitchFamily="2" charset="77"/>
              </a:defRPr>
            </a:lvl4pPr>
            <a:lvl5pPr marL="342900" indent="-342900" algn="l" defTabSz="914400" rtl="0" eaLnBrk="1" latinLnBrk="0" hangingPunct="1">
              <a:lnSpc>
                <a:spcPct val="100000"/>
              </a:lnSpc>
              <a:spcBef>
                <a:spcPts val="0"/>
              </a:spcBef>
              <a:spcAft>
                <a:spcPts val="600"/>
              </a:spcAft>
              <a:buClr>
                <a:schemeClr val="accent3"/>
              </a:buClr>
              <a:buFont typeface="+mj-lt"/>
              <a:buAutoNum type="arabicPeriod"/>
              <a:defRPr sz="1800" b="0" i="0" kern="1200" baseline="0">
                <a:solidFill>
                  <a:schemeClr val="tx2"/>
                </a:solidFill>
                <a:latin typeface="Catamaran" pitchFamily="2" charset="77"/>
                <a:ea typeface="+mn-ea"/>
                <a:cs typeface="Catamaran" pitchFamily="2" charset="77"/>
              </a:defRPr>
            </a:lvl5pPr>
            <a:lvl6pPr marL="12700" marR="0" indent="0" algn="l" defTabSz="914400" rtl="0" eaLnBrk="1" fontAlgn="auto" latinLnBrk="0" hangingPunct="1">
              <a:lnSpc>
                <a:spcPct val="90000"/>
              </a:lnSpc>
              <a:spcBef>
                <a:spcPts val="500"/>
              </a:spcBef>
              <a:spcAft>
                <a:spcPts val="0"/>
              </a:spcAft>
              <a:buClr>
                <a:schemeClr val="accent3"/>
              </a:buClr>
              <a:buSzTx/>
              <a:buFont typeface="+mj-lt"/>
              <a:buNone/>
              <a:tabLst/>
              <a:defRPr sz="1600" kern="1200">
                <a:solidFill>
                  <a:schemeClr val="tx1"/>
                </a:solidFill>
                <a:latin typeface="+mn-lt"/>
                <a:ea typeface="+mn-ea"/>
                <a:cs typeface="+mn-cs"/>
              </a:defRPr>
            </a:lvl6pPr>
            <a:lvl7pPr marL="300038" marR="0" indent="-285750" algn="l" defTabSz="914400" rtl="0" eaLnBrk="1" fontAlgn="auto" latinLnBrk="0" hangingPunct="1">
              <a:lnSpc>
                <a:spcPct val="90000"/>
              </a:lnSpc>
              <a:spcBef>
                <a:spcPts val="500"/>
              </a:spcBef>
              <a:spcAft>
                <a:spcPts val="0"/>
              </a:spcAft>
              <a:buClr>
                <a:schemeClr val="accent3"/>
              </a:buClr>
              <a:buSzTx/>
              <a:buChar char="&gt;"/>
              <a:tabLst/>
              <a:defRPr sz="1600" kern="1200">
                <a:solidFill>
                  <a:schemeClr val="tx1"/>
                </a:solidFill>
                <a:latin typeface="+mn-lt"/>
                <a:ea typeface="+mn-ea"/>
                <a:cs typeface="+mn-cs"/>
              </a:defRPr>
            </a:lvl7pPr>
            <a:lvl8pPr marL="357187" indent="-342900" algn="l" defTabSz="914400" rtl="0" eaLnBrk="1" latinLnBrk="0" hangingPunct="1">
              <a:lnSpc>
                <a:spcPct val="90000"/>
              </a:lnSpc>
              <a:spcBef>
                <a:spcPts val="500"/>
              </a:spcBef>
              <a:buClr>
                <a:schemeClr val="accent3"/>
              </a:buClr>
              <a:buFont typeface="+mj-lt"/>
              <a:buAutoNum type="arabicPeriod"/>
              <a:tabLst/>
              <a:defRPr sz="1600" kern="1200">
                <a:solidFill>
                  <a:schemeClr val="tx1"/>
                </a:solidFill>
                <a:latin typeface="+mn-lt"/>
                <a:ea typeface="+mn-ea"/>
                <a:cs typeface="+mn-cs"/>
              </a:defRPr>
            </a:lvl8pPr>
            <a:lvl9pPr marL="14288" indent="0" algn="l" defTabSz="914400" rtl="0" eaLnBrk="1" latinLnBrk="0" hangingPunct="1">
              <a:lnSpc>
                <a:spcPct val="90000"/>
              </a:lnSpc>
              <a:spcBef>
                <a:spcPts val="500"/>
              </a:spcBef>
              <a:buClr>
                <a:schemeClr val="accent3"/>
              </a:buClr>
              <a:buFont typeface="+mj-lt"/>
              <a:buNone/>
              <a:tabLst/>
              <a:defRPr sz="1400" b="0" i="0" kern="1200">
                <a:solidFill>
                  <a:schemeClr val="tx1"/>
                </a:solidFill>
                <a:latin typeface="Catamaran" pitchFamily="2" charset="77"/>
                <a:ea typeface="+mn-ea"/>
                <a:cs typeface="Catamaran" pitchFamily="2" charset="77"/>
              </a:defRPr>
            </a:lvl9pPr>
          </a:lstStyle>
          <a:p>
            <a:r>
              <a:rPr lang="en-US"/>
              <a:t> </a:t>
            </a:r>
            <a:endParaRPr lang="en-US" dirty="0"/>
          </a:p>
        </p:txBody>
      </p:sp>
      <p:sp>
        <p:nvSpPr>
          <p:cNvPr id="5" name="Slide Number Placeholder 4">
            <a:extLst>
              <a:ext uri="{FF2B5EF4-FFF2-40B4-BE49-F238E27FC236}">
                <a16:creationId xmlns:a16="http://schemas.microsoft.com/office/drawing/2014/main" id="{AE286228-0E55-CF4B-AE3B-83CAD1B62F92}"/>
              </a:ext>
            </a:extLst>
          </p:cNvPr>
          <p:cNvSpPr>
            <a:spLocks noGrp="1"/>
          </p:cNvSpPr>
          <p:nvPr>
            <p:ph type="sldNum" sz="quarter" idx="18"/>
          </p:nvPr>
        </p:nvSpPr>
        <p:spPr/>
        <p:txBody>
          <a:bodyPr/>
          <a:lstStyle>
            <a:lvl1pPr>
              <a:defRPr>
                <a:solidFill>
                  <a:schemeClr val="bg1"/>
                </a:solidFill>
              </a:defRPr>
            </a:lvl1pPr>
          </a:lstStyle>
          <a:p>
            <a:fld id="{826DDBE9-9F3C-4619-BE63-5F1F6BB637C8}" type="slidenum">
              <a:rPr lang="en-GB" smtClean="0"/>
              <a:t>‹#›</a:t>
            </a:fld>
            <a:endParaRPr lang="en-GB"/>
          </a:p>
        </p:txBody>
      </p:sp>
      <p:sp>
        <p:nvSpPr>
          <p:cNvPr id="13" name="Table Placeholder 5">
            <a:extLst>
              <a:ext uri="{FF2B5EF4-FFF2-40B4-BE49-F238E27FC236}">
                <a16:creationId xmlns:a16="http://schemas.microsoft.com/office/drawing/2014/main" id="{AB9EAC8D-456D-4880-BB8A-101E4FB444D5}"/>
              </a:ext>
            </a:extLst>
          </p:cNvPr>
          <p:cNvSpPr txBox="1">
            <a:spLocks/>
          </p:cNvSpPr>
          <p:nvPr/>
        </p:nvSpPr>
        <p:spPr>
          <a:xfrm flipV="1">
            <a:off x="515938" y="6311900"/>
            <a:ext cx="11126786" cy="14400"/>
          </a:xfrm>
          <a:prstGeom prst="rect">
            <a:avLst/>
          </a:prstGeom>
          <a:solidFill>
            <a:srgbClr val="C8C8C8"/>
          </a:solidFill>
        </p:spPr>
        <p:txBody>
          <a:bodyPr/>
          <a:lstStyle>
            <a:lvl1pPr marL="0" indent="0" algn="l" defTabSz="914400" rtl="0" eaLnBrk="1" latinLnBrk="0" hangingPunct="1">
              <a:lnSpc>
                <a:spcPct val="80000"/>
              </a:lnSpc>
              <a:spcBef>
                <a:spcPts val="0"/>
              </a:spcBef>
              <a:spcAft>
                <a:spcPts val="1200"/>
              </a:spcAft>
              <a:buFont typeface="Arial" panose="020B0604020202020204" pitchFamily="34" charset="0"/>
              <a:buNone/>
              <a:defRPr sz="2200" b="0" i="0" kern="1200" baseline="0">
                <a:solidFill>
                  <a:schemeClr val="tx2"/>
                </a:solidFill>
                <a:latin typeface="Catamaran" pitchFamily="2" charset="77"/>
                <a:ea typeface="+mn-ea"/>
                <a:cs typeface="Catamaran" pitchFamily="2" charset="77"/>
              </a:defRPr>
            </a:lvl1pPr>
            <a:lvl2pPr marL="0" indent="0" algn="l" defTabSz="914400" rtl="0" eaLnBrk="1" latinLnBrk="0" hangingPunct="1">
              <a:lnSpc>
                <a:spcPct val="100000"/>
              </a:lnSpc>
              <a:spcBef>
                <a:spcPts val="0"/>
              </a:spcBef>
              <a:spcAft>
                <a:spcPts val="600"/>
              </a:spcAft>
              <a:buFont typeface="Arial" panose="020B0604020202020204" pitchFamily="34" charset="0"/>
              <a:buNone/>
              <a:defRPr sz="1800" b="1" i="0" kern="1200" baseline="0">
                <a:solidFill>
                  <a:schemeClr val="accent3"/>
                </a:solidFill>
                <a:latin typeface="Catamaran" pitchFamily="2" charset="77"/>
                <a:ea typeface="+mn-ea"/>
                <a:cs typeface="Catamaran" pitchFamily="2" charset="77"/>
              </a:defRPr>
            </a:lvl2pPr>
            <a:lvl3pPr marL="0" indent="0" algn="l" defTabSz="914400" rtl="0" eaLnBrk="1" latinLnBrk="0" hangingPunct="1">
              <a:lnSpc>
                <a:spcPct val="100000"/>
              </a:lnSpc>
              <a:spcBef>
                <a:spcPts val="0"/>
              </a:spcBef>
              <a:spcAft>
                <a:spcPts val="600"/>
              </a:spcAft>
              <a:buFont typeface="Arial" panose="020B0604020202020204" pitchFamily="34" charset="0"/>
              <a:buNone/>
              <a:defRPr sz="1800" b="0" i="0" kern="1200" baseline="0">
                <a:solidFill>
                  <a:srgbClr val="041E42"/>
                </a:solidFill>
                <a:latin typeface="Catamaran" pitchFamily="2" charset="77"/>
                <a:ea typeface="+mn-ea"/>
                <a:cs typeface="Catamaran" pitchFamily="2" charset="77"/>
              </a:defRPr>
            </a:lvl3pPr>
            <a:lvl4pPr marL="342000" marR="0" indent="-342000" algn="l" defTabSz="360000" rtl="0" eaLnBrk="1" fontAlgn="auto" latinLnBrk="0" hangingPunct="0">
              <a:lnSpc>
                <a:spcPct val="100000"/>
              </a:lnSpc>
              <a:spcBef>
                <a:spcPts val="0"/>
              </a:spcBef>
              <a:spcAft>
                <a:spcPts val="600"/>
              </a:spcAft>
              <a:buClr>
                <a:schemeClr val="accent3"/>
              </a:buClr>
              <a:buSzTx/>
              <a:buChar char="&gt;"/>
              <a:tabLst/>
              <a:defRPr sz="1800" b="0" i="0" kern="1200">
                <a:solidFill>
                  <a:schemeClr val="tx2"/>
                </a:solidFill>
                <a:latin typeface="Catamaran" pitchFamily="2" charset="77"/>
                <a:ea typeface="+mn-ea"/>
                <a:cs typeface="Catamaran" pitchFamily="2" charset="77"/>
              </a:defRPr>
            </a:lvl4pPr>
            <a:lvl5pPr marL="342900" indent="-342900" algn="l" defTabSz="914400" rtl="0" eaLnBrk="1" latinLnBrk="0" hangingPunct="1">
              <a:lnSpc>
                <a:spcPct val="100000"/>
              </a:lnSpc>
              <a:spcBef>
                <a:spcPts val="0"/>
              </a:spcBef>
              <a:spcAft>
                <a:spcPts val="600"/>
              </a:spcAft>
              <a:buClr>
                <a:schemeClr val="accent3"/>
              </a:buClr>
              <a:buFont typeface="+mj-lt"/>
              <a:buAutoNum type="arabicPeriod"/>
              <a:defRPr sz="1800" b="0" i="0" kern="1200" baseline="0">
                <a:solidFill>
                  <a:schemeClr val="tx2"/>
                </a:solidFill>
                <a:latin typeface="Catamaran" pitchFamily="2" charset="77"/>
                <a:ea typeface="+mn-ea"/>
                <a:cs typeface="Catamaran" pitchFamily="2" charset="77"/>
              </a:defRPr>
            </a:lvl5pPr>
            <a:lvl6pPr marL="12700" marR="0" indent="0" algn="l" defTabSz="914400" rtl="0" eaLnBrk="1" fontAlgn="auto" latinLnBrk="0" hangingPunct="1">
              <a:lnSpc>
                <a:spcPct val="90000"/>
              </a:lnSpc>
              <a:spcBef>
                <a:spcPts val="500"/>
              </a:spcBef>
              <a:spcAft>
                <a:spcPts val="0"/>
              </a:spcAft>
              <a:buClr>
                <a:schemeClr val="accent3"/>
              </a:buClr>
              <a:buSzTx/>
              <a:buFont typeface="+mj-lt"/>
              <a:buNone/>
              <a:tabLst/>
              <a:defRPr sz="1600" kern="1200">
                <a:solidFill>
                  <a:schemeClr val="tx1"/>
                </a:solidFill>
                <a:latin typeface="+mn-lt"/>
                <a:ea typeface="+mn-ea"/>
                <a:cs typeface="+mn-cs"/>
              </a:defRPr>
            </a:lvl6pPr>
            <a:lvl7pPr marL="300038" marR="0" indent="-285750" algn="l" defTabSz="914400" rtl="0" eaLnBrk="1" fontAlgn="auto" latinLnBrk="0" hangingPunct="1">
              <a:lnSpc>
                <a:spcPct val="90000"/>
              </a:lnSpc>
              <a:spcBef>
                <a:spcPts val="500"/>
              </a:spcBef>
              <a:spcAft>
                <a:spcPts val="0"/>
              </a:spcAft>
              <a:buClr>
                <a:schemeClr val="accent3"/>
              </a:buClr>
              <a:buSzTx/>
              <a:buChar char="&gt;"/>
              <a:tabLst/>
              <a:defRPr sz="1600" kern="1200">
                <a:solidFill>
                  <a:schemeClr val="tx1"/>
                </a:solidFill>
                <a:latin typeface="+mn-lt"/>
                <a:ea typeface="+mn-ea"/>
                <a:cs typeface="+mn-cs"/>
              </a:defRPr>
            </a:lvl7pPr>
            <a:lvl8pPr marL="357187" indent="-342900" algn="l" defTabSz="914400" rtl="0" eaLnBrk="1" latinLnBrk="0" hangingPunct="1">
              <a:lnSpc>
                <a:spcPct val="90000"/>
              </a:lnSpc>
              <a:spcBef>
                <a:spcPts val="500"/>
              </a:spcBef>
              <a:buClr>
                <a:schemeClr val="accent3"/>
              </a:buClr>
              <a:buFont typeface="+mj-lt"/>
              <a:buAutoNum type="arabicPeriod"/>
              <a:tabLst/>
              <a:defRPr sz="1600" kern="1200">
                <a:solidFill>
                  <a:schemeClr val="tx1"/>
                </a:solidFill>
                <a:latin typeface="+mn-lt"/>
                <a:ea typeface="+mn-ea"/>
                <a:cs typeface="+mn-cs"/>
              </a:defRPr>
            </a:lvl8pPr>
            <a:lvl9pPr marL="14288" indent="0" algn="l" defTabSz="914400" rtl="0" eaLnBrk="1" latinLnBrk="0" hangingPunct="1">
              <a:lnSpc>
                <a:spcPct val="90000"/>
              </a:lnSpc>
              <a:spcBef>
                <a:spcPts val="500"/>
              </a:spcBef>
              <a:buClr>
                <a:schemeClr val="accent3"/>
              </a:buClr>
              <a:buFont typeface="+mj-lt"/>
              <a:buNone/>
              <a:tabLst/>
              <a:defRPr sz="1400" b="0" i="0" kern="1200">
                <a:solidFill>
                  <a:schemeClr val="tx1"/>
                </a:solidFill>
                <a:latin typeface="Catamaran" pitchFamily="2" charset="77"/>
                <a:ea typeface="+mn-ea"/>
                <a:cs typeface="Catamaran" pitchFamily="2" charset="77"/>
              </a:defRPr>
            </a:lvl9pPr>
          </a:lstStyle>
          <a:p>
            <a:r>
              <a:rPr lang="en-US"/>
              <a:t> </a:t>
            </a:r>
            <a:endParaRPr lang="en-US" dirty="0"/>
          </a:p>
        </p:txBody>
      </p:sp>
      <p:sp>
        <p:nvSpPr>
          <p:cNvPr id="11" name="Text Placeholder 2">
            <a:extLst>
              <a:ext uri="{FF2B5EF4-FFF2-40B4-BE49-F238E27FC236}">
                <a16:creationId xmlns:a16="http://schemas.microsoft.com/office/drawing/2014/main" id="{ED9292BF-C725-3841-876D-FDD73AAEE84D}"/>
              </a:ext>
            </a:extLst>
          </p:cNvPr>
          <p:cNvSpPr>
            <a:spLocks noGrp="1"/>
          </p:cNvSpPr>
          <p:nvPr>
            <p:ph type="body" sz="quarter" idx="16" hasCustomPrompt="1"/>
          </p:nvPr>
        </p:nvSpPr>
        <p:spPr>
          <a:xfrm>
            <a:off x="515938" y="1696284"/>
            <a:ext cx="7367587" cy="288000"/>
          </a:xfrm>
        </p:spPr>
        <p:txBody>
          <a:bodyPr anchor="t">
            <a:noAutofit/>
          </a:bodyPr>
          <a:lstStyle>
            <a:lvl1pPr>
              <a:defRPr b="1" baseline="0">
                <a:solidFill>
                  <a:schemeClr val="accent1"/>
                </a:solidFill>
              </a:defRPr>
            </a:lvl1pPr>
          </a:lstStyle>
          <a:p>
            <a:pPr lvl="0"/>
            <a:r>
              <a:rPr lang="en-GB" dirty="0"/>
              <a:t>Section #</a:t>
            </a:r>
            <a:endParaRPr lang="en-US" dirty="0"/>
          </a:p>
        </p:txBody>
      </p:sp>
      <p:sp>
        <p:nvSpPr>
          <p:cNvPr id="12" name="Footer Placeholder 5">
            <a:extLst>
              <a:ext uri="{FF2B5EF4-FFF2-40B4-BE49-F238E27FC236}">
                <a16:creationId xmlns:a16="http://schemas.microsoft.com/office/drawing/2014/main" id="{10331E7E-6F67-FF77-9C1B-CEFB7FE2686C}"/>
              </a:ext>
            </a:extLst>
          </p:cNvPr>
          <p:cNvSpPr>
            <a:spLocks noGrp="1"/>
          </p:cNvSpPr>
          <p:nvPr>
            <p:ph type="ftr" sz="quarter" idx="3"/>
          </p:nvPr>
        </p:nvSpPr>
        <p:spPr>
          <a:xfrm>
            <a:off x="524886" y="6492875"/>
            <a:ext cx="1097540" cy="171907"/>
          </a:xfrm>
          <a:prstGeom prst="rect">
            <a:avLst/>
          </a:prstGeom>
        </p:spPr>
        <p:txBody>
          <a:bodyPr vert="horz" lIns="0" tIns="0" rIns="0" bIns="0" rtlCol="0" anchor="ctr"/>
          <a:lstStyle>
            <a:lvl1pPr algn="l">
              <a:defRPr sz="800">
                <a:solidFill>
                  <a:schemeClr val="bg1"/>
                </a:solidFill>
              </a:defRPr>
            </a:lvl1pPr>
          </a:lstStyle>
          <a:p>
            <a:endParaRPr lang="en-GB"/>
          </a:p>
        </p:txBody>
      </p:sp>
      <p:pic>
        <p:nvPicPr>
          <p:cNvPr id="14" name="Picture 6">
            <a:extLst>
              <a:ext uri="{FF2B5EF4-FFF2-40B4-BE49-F238E27FC236}">
                <a16:creationId xmlns:a16="http://schemas.microsoft.com/office/drawing/2014/main" id="{C96C61F1-87DC-CC1C-BF1D-6ED3749E08A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20547" y="339867"/>
            <a:ext cx="1097951" cy="324000"/>
          </a:xfrm>
          <a:prstGeom prst="rect">
            <a:avLst/>
          </a:prstGeom>
        </p:spPr>
      </p:pic>
    </p:spTree>
    <p:extLst>
      <p:ext uri="{BB962C8B-B14F-4D97-AF65-F5344CB8AC3E}">
        <p14:creationId xmlns:p14="http://schemas.microsoft.com/office/powerpoint/2010/main" val="25154734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Text and List - Layout 4">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6E613FC-90B9-8444-9D91-95CAD3D56B95}"/>
              </a:ext>
            </a:extLst>
          </p:cNvPr>
          <p:cNvSpPr/>
          <p:nvPr/>
        </p:nvSpPr>
        <p:spPr>
          <a:xfrm>
            <a:off x="7897200" y="0"/>
            <a:ext cx="4294800" cy="6858000"/>
          </a:xfrm>
          <a:prstGeom prst="rect">
            <a:avLst/>
          </a:prstGeom>
          <a:solidFill>
            <a:srgbClr val="041E4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 name="Title 1">
            <a:extLst>
              <a:ext uri="{FF2B5EF4-FFF2-40B4-BE49-F238E27FC236}">
                <a16:creationId xmlns:a16="http://schemas.microsoft.com/office/drawing/2014/main" id="{70F9B0B5-50C1-E144-963E-FA8F119204F3}"/>
              </a:ext>
            </a:extLst>
          </p:cNvPr>
          <p:cNvSpPr>
            <a:spLocks noGrp="1"/>
          </p:cNvSpPr>
          <p:nvPr>
            <p:ph type="title" hasCustomPrompt="1"/>
          </p:nvPr>
        </p:nvSpPr>
        <p:spPr>
          <a:xfrm>
            <a:off x="524888" y="882000"/>
            <a:ext cx="6831588" cy="946253"/>
          </a:xfrm>
          <a:prstGeom prst="rect">
            <a:avLst/>
          </a:prstGeom>
        </p:spPr>
        <p:txBody>
          <a:bodyPr/>
          <a:lstStyle/>
          <a:p>
            <a:r>
              <a:rPr lang="en-GB" dirty="0"/>
              <a:t>HEADING 32PT ODIS MI,</a:t>
            </a:r>
            <a:br>
              <a:rPr lang="en-GB" dirty="0"/>
            </a:br>
            <a:r>
              <a:rPr lang="en-GB" dirty="0"/>
              <a:t>REHENT EST, TE NUM ATENTES</a:t>
            </a:r>
            <a:endParaRPr lang="en-US" dirty="0"/>
          </a:p>
        </p:txBody>
      </p:sp>
      <p:sp>
        <p:nvSpPr>
          <p:cNvPr id="22" name="Text Placeholder 20">
            <a:extLst>
              <a:ext uri="{FF2B5EF4-FFF2-40B4-BE49-F238E27FC236}">
                <a16:creationId xmlns:a16="http://schemas.microsoft.com/office/drawing/2014/main" id="{9D66D0F0-97D4-094E-9AC6-22713AB168F4}"/>
              </a:ext>
            </a:extLst>
          </p:cNvPr>
          <p:cNvSpPr>
            <a:spLocks noGrp="1"/>
          </p:cNvSpPr>
          <p:nvPr>
            <p:ph type="body" sz="quarter" idx="13" hasCustomPrompt="1"/>
          </p:nvPr>
        </p:nvSpPr>
        <p:spPr>
          <a:xfrm>
            <a:off x="898902" y="2184023"/>
            <a:ext cx="6457572" cy="1081087"/>
          </a:xfrm>
        </p:spPr>
        <p:txBody>
          <a:bodyPr anchor="ctr">
            <a:noAutofit/>
          </a:bodyPr>
          <a:lstStyle>
            <a:lvl1pPr algn="l">
              <a:lnSpc>
                <a:spcPct val="100000"/>
              </a:lnSpc>
              <a:spcAft>
                <a:spcPts val="0"/>
              </a:spcAft>
              <a:defRPr sz="2200" b="0" i="0">
                <a:solidFill>
                  <a:schemeClr val="tx1"/>
                </a:solidFill>
                <a:latin typeface="Catamaran" pitchFamily="2" charset="77"/>
                <a:cs typeface="Catamaran" pitchFamily="2" charset="77"/>
              </a:defRPr>
            </a:lvl1pPr>
          </a:lstStyle>
          <a:p>
            <a:pPr lvl="0"/>
            <a:r>
              <a:rPr lang="en-GB" dirty="0"/>
              <a:t>Standfirst 22pt </a:t>
            </a:r>
            <a:r>
              <a:rPr lang="en-GB" dirty="0" err="1"/>
              <a:t>Niate</a:t>
            </a:r>
            <a:r>
              <a:rPr lang="en-GB" dirty="0"/>
              <a:t> vit, </a:t>
            </a:r>
            <a:r>
              <a:rPr lang="en-GB" dirty="0" err="1"/>
              <a:t>nimil</a:t>
            </a:r>
            <a:r>
              <a:rPr lang="en-GB" dirty="0"/>
              <a:t> </a:t>
            </a:r>
            <a:r>
              <a:rPr lang="en-GB" dirty="0" err="1"/>
              <a:t>molor</a:t>
            </a:r>
            <a:r>
              <a:rPr lang="en-GB" dirty="0"/>
              <a:t> </a:t>
            </a:r>
            <a:r>
              <a:rPr lang="en-GB" dirty="0" err="1"/>
              <a:t>autem</a:t>
            </a:r>
            <a:r>
              <a:rPr lang="en-GB" dirty="0"/>
              <a:t> </a:t>
            </a:r>
            <a:r>
              <a:rPr lang="en-GB" dirty="0" err="1"/>
              <a:t>etur</a:t>
            </a:r>
            <a:r>
              <a:rPr lang="en-GB" dirty="0"/>
              <a:t> </a:t>
            </a:r>
            <a:r>
              <a:rPr lang="en-GB" dirty="0" err="1"/>
              <a:t>aut</a:t>
            </a:r>
            <a:r>
              <a:rPr lang="en-GB" dirty="0"/>
              <a:t> </a:t>
            </a:r>
            <a:r>
              <a:rPr lang="en-GB" dirty="0" err="1"/>
              <a:t>plit</a:t>
            </a:r>
            <a:r>
              <a:rPr lang="en-GB" dirty="0"/>
              <a:t> </a:t>
            </a:r>
            <a:r>
              <a:rPr lang="en-GB" dirty="0" err="1"/>
              <a:t>repratibus</a:t>
            </a:r>
            <a:r>
              <a:rPr lang="en-GB" dirty="0"/>
              <a:t> </a:t>
            </a:r>
            <a:r>
              <a:rPr lang="en-GB" dirty="0" err="1"/>
              <a:t>idest</a:t>
            </a:r>
            <a:r>
              <a:rPr lang="en-GB" dirty="0"/>
              <a:t> </a:t>
            </a:r>
            <a:r>
              <a:rPr lang="en-GB" dirty="0" err="1"/>
              <a:t>landit</a:t>
            </a:r>
            <a:r>
              <a:rPr lang="en-GB" dirty="0"/>
              <a:t> </a:t>
            </a:r>
            <a:r>
              <a:rPr lang="en-GB" dirty="0" err="1"/>
              <a:t>quam</a:t>
            </a:r>
            <a:r>
              <a:rPr lang="en-GB" dirty="0"/>
              <a:t> </a:t>
            </a:r>
            <a:r>
              <a:rPr lang="en-GB" dirty="0" err="1"/>
              <a:t>dolorecerum</a:t>
            </a:r>
            <a:r>
              <a:rPr lang="en-GB" dirty="0"/>
              <a:t>.</a:t>
            </a:r>
            <a:endParaRPr lang="en-US" dirty="0"/>
          </a:p>
        </p:txBody>
      </p:sp>
      <p:sp>
        <p:nvSpPr>
          <p:cNvPr id="7" name="Rectangle 6">
            <a:extLst>
              <a:ext uri="{FF2B5EF4-FFF2-40B4-BE49-F238E27FC236}">
                <a16:creationId xmlns:a16="http://schemas.microsoft.com/office/drawing/2014/main" id="{FAC47E2E-01CB-E44B-B731-233E4AC7DE92}"/>
              </a:ext>
            </a:extLst>
          </p:cNvPr>
          <p:cNvSpPr/>
          <p:nvPr/>
        </p:nvSpPr>
        <p:spPr>
          <a:xfrm>
            <a:off x="531436" y="2168525"/>
            <a:ext cx="72000" cy="108108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1" name="Rectangle 30">
            <a:extLst>
              <a:ext uri="{FF2B5EF4-FFF2-40B4-BE49-F238E27FC236}">
                <a16:creationId xmlns:a16="http://schemas.microsoft.com/office/drawing/2014/main" id="{90B38A71-FE7C-4F0C-8FF4-3A1BD7B15088}"/>
              </a:ext>
            </a:extLst>
          </p:cNvPr>
          <p:cNvSpPr/>
          <p:nvPr/>
        </p:nvSpPr>
        <p:spPr>
          <a:xfrm>
            <a:off x="531436" y="2168525"/>
            <a:ext cx="72000" cy="108108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4" name="Table Placeholder 5">
            <a:extLst>
              <a:ext uri="{FF2B5EF4-FFF2-40B4-BE49-F238E27FC236}">
                <a16:creationId xmlns:a16="http://schemas.microsoft.com/office/drawing/2014/main" id="{276D6A80-EF67-C647-ABCC-AA9D49FD8681}"/>
              </a:ext>
            </a:extLst>
          </p:cNvPr>
          <p:cNvSpPr txBox="1">
            <a:spLocks/>
          </p:cNvSpPr>
          <p:nvPr/>
        </p:nvSpPr>
        <p:spPr>
          <a:xfrm flipV="1">
            <a:off x="7897200" y="6311900"/>
            <a:ext cx="3745524" cy="14400"/>
          </a:xfrm>
          <a:prstGeom prst="rect">
            <a:avLst/>
          </a:prstGeom>
          <a:solidFill>
            <a:srgbClr val="C8C8C8"/>
          </a:solidFill>
        </p:spPr>
        <p:txBody>
          <a:bodyPr/>
          <a:lstStyle>
            <a:lvl1pPr marL="0" indent="0" algn="l" defTabSz="914400" rtl="0" eaLnBrk="1" latinLnBrk="0" hangingPunct="1">
              <a:lnSpc>
                <a:spcPct val="80000"/>
              </a:lnSpc>
              <a:spcBef>
                <a:spcPts val="0"/>
              </a:spcBef>
              <a:spcAft>
                <a:spcPts val="1200"/>
              </a:spcAft>
              <a:buFont typeface="Arial" panose="020B0604020202020204" pitchFamily="34" charset="0"/>
              <a:buNone/>
              <a:defRPr sz="2200" b="0" i="0" kern="1200" baseline="0">
                <a:solidFill>
                  <a:schemeClr val="tx2"/>
                </a:solidFill>
                <a:latin typeface="Catamaran" pitchFamily="2" charset="77"/>
                <a:ea typeface="+mn-ea"/>
                <a:cs typeface="Catamaran" pitchFamily="2" charset="77"/>
              </a:defRPr>
            </a:lvl1pPr>
            <a:lvl2pPr marL="0" indent="0" algn="l" defTabSz="914400" rtl="0" eaLnBrk="1" latinLnBrk="0" hangingPunct="1">
              <a:lnSpc>
                <a:spcPct val="100000"/>
              </a:lnSpc>
              <a:spcBef>
                <a:spcPts val="0"/>
              </a:spcBef>
              <a:spcAft>
                <a:spcPts val="600"/>
              </a:spcAft>
              <a:buFont typeface="Arial" panose="020B0604020202020204" pitchFamily="34" charset="0"/>
              <a:buNone/>
              <a:defRPr sz="1800" b="1" i="0" kern="1200" baseline="0">
                <a:solidFill>
                  <a:schemeClr val="accent3"/>
                </a:solidFill>
                <a:latin typeface="Catamaran" pitchFamily="2" charset="77"/>
                <a:ea typeface="+mn-ea"/>
                <a:cs typeface="Catamaran" pitchFamily="2" charset="77"/>
              </a:defRPr>
            </a:lvl2pPr>
            <a:lvl3pPr marL="0" indent="0" algn="l" defTabSz="914400" rtl="0" eaLnBrk="1" latinLnBrk="0" hangingPunct="1">
              <a:lnSpc>
                <a:spcPct val="100000"/>
              </a:lnSpc>
              <a:spcBef>
                <a:spcPts val="0"/>
              </a:spcBef>
              <a:spcAft>
                <a:spcPts val="600"/>
              </a:spcAft>
              <a:buFont typeface="Arial" panose="020B0604020202020204" pitchFamily="34" charset="0"/>
              <a:buNone/>
              <a:defRPr sz="1800" b="0" i="0" kern="1200" baseline="0">
                <a:solidFill>
                  <a:srgbClr val="041E42"/>
                </a:solidFill>
                <a:latin typeface="Catamaran" pitchFamily="2" charset="77"/>
                <a:ea typeface="+mn-ea"/>
                <a:cs typeface="Catamaran" pitchFamily="2" charset="77"/>
              </a:defRPr>
            </a:lvl3pPr>
            <a:lvl4pPr marL="342000" marR="0" indent="-342000" algn="l" defTabSz="360000" rtl="0" eaLnBrk="1" fontAlgn="auto" latinLnBrk="0" hangingPunct="0">
              <a:lnSpc>
                <a:spcPct val="100000"/>
              </a:lnSpc>
              <a:spcBef>
                <a:spcPts val="0"/>
              </a:spcBef>
              <a:spcAft>
                <a:spcPts val="600"/>
              </a:spcAft>
              <a:buClr>
                <a:schemeClr val="accent3"/>
              </a:buClr>
              <a:buSzTx/>
              <a:buChar char="&gt;"/>
              <a:tabLst/>
              <a:defRPr sz="1800" b="0" i="0" kern="1200">
                <a:solidFill>
                  <a:schemeClr val="tx2"/>
                </a:solidFill>
                <a:latin typeface="Catamaran" pitchFamily="2" charset="77"/>
                <a:ea typeface="+mn-ea"/>
                <a:cs typeface="Catamaran" pitchFamily="2" charset="77"/>
              </a:defRPr>
            </a:lvl4pPr>
            <a:lvl5pPr marL="342900" indent="-342900" algn="l" defTabSz="914400" rtl="0" eaLnBrk="1" latinLnBrk="0" hangingPunct="1">
              <a:lnSpc>
                <a:spcPct val="100000"/>
              </a:lnSpc>
              <a:spcBef>
                <a:spcPts val="0"/>
              </a:spcBef>
              <a:spcAft>
                <a:spcPts val="600"/>
              </a:spcAft>
              <a:buClr>
                <a:schemeClr val="accent3"/>
              </a:buClr>
              <a:buFont typeface="+mj-lt"/>
              <a:buAutoNum type="arabicPeriod"/>
              <a:defRPr sz="1800" b="0" i="0" kern="1200" baseline="0">
                <a:solidFill>
                  <a:schemeClr val="tx2"/>
                </a:solidFill>
                <a:latin typeface="Catamaran" pitchFamily="2" charset="77"/>
                <a:ea typeface="+mn-ea"/>
                <a:cs typeface="Catamaran" pitchFamily="2" charset="77"/>
              </a:defRPr>
            </a:lvl5pPr>
            <a:lvl6pPr marL="12700" marR="0" indent="0" algn="l" defTabSz="914400" rtl="0" eaLnBrk="1" fontAlgn="auto" latinLnBrk="0" hangingPunct="1">
              <a:lnSpc>
                <a:spcPct val="90000"/>
              </a:lnSpc>
              <a:spcBef>
                <a:spcPts val="500"/>
              </a:spcBef>
              <a:spcAft>
                <a:spcPts val="0"/>
              </a:spcAft>
              <a:buClr>
                <a:schemeClr val="accent3"/>
              </a:buClr>
              <a:buSzTx/>
              <a:buFont typeface="+mj-lt"/>
              <a:buNone/>
              <a:tabLst/>
              <a:defRPr sz="1600" kern="1200">
                <a:solidFill>
                  <a:schemeClr val="tx1"/>
                </a:solidFill>
                <a:latin typeface="+mn-lt"/>
                <a:ea typeface="+mn-ea"/>
                <a:cs typeface="+mn-cs"/>
              </a:defRPr>
            </a:lvl6pPr>
            <a:lvl7pPr marL="300038" marR="0" indent="-285750" algn="l" defTabSz="914400" rtl="0" eaLnBrk="1" fontAlgn="auto" latinLnBrk="0" hangingPunct="1">
              <a:lnSpc>
                <a:spcPct val="90000"/>
              </a:lnSpc>
              <a:spcBef>
                <a:spcPts val="500"/>
              </a:spcBef>
              <a:spcAft>
                <a:spcPts val="0"/>
              </a:spcAft>
              <a:buClr>
                <a:schemeClr val="accent3"/>
              </a:buClr>
              <a:buSzTx/>
              <a:buChar char="&gt;"/>
              <a:tabLst/>
              <a:defRPr sz="1600" kern="1200">
                <a:solidFill>
                  <a:schemeClr val="tx1"/>
                </a:solidFill>
                <a:latin typeface="+mn-lt"/>
                <a:ea typeface="+mn-ea"/>
                <a:cs typeface="+mn-cs"/>
              </a:defRPr>
            </a:lvl7pPr>
            <a:lvl8pPr marL="357187" indent="-342900" algn="l" defTabSz="914400" rtl="0" eaLnBrk="1" latinLnBrk="0" hangingPunct="1">
              <a:lnSpc>
                <a:spcPct val="90000"/>
              </a:lnSpc>
              <a:spcBef>
                <a:spcPts val="500"/>
              </a:spcBef>
              <a:buClr>
                <a:schemeClr val="accent3"/>
              </a:buClr>
              <a:buFont typeface="+mj-lt"/>
              <a:buAutoNum type="arabicPeriod"/>
              <a:tabLst/>
              <a:defRPr sz="1600" kern="1200">
                <a:solidFill>
                  <a:schemeClr val="tx1"/>
                </a:solidFill>
                <a:latin typeface="+mn-lt"/>
                <a:ea typeface="+mn-ea"/>
                <a:cs typeface="+mn-cs"/>
              </a:defRPr>
            </a:lvl8pPr>
            <a:lvl9pPr marL="14288" indent="0" algn="l" defTabSz="914400" rtl="0" eaLnBrk="1" latinLnBrk="0" hangingPunct="1">
              <a:lnSpc>
                <a:spcPct val="90000"/>
              </a:lnSpc>
              <a:spcBef>
                <a:spcPts val="500"/>
              </a:spcBef>
              <a:buClr>
                <a:schemeClr val="accent3"/>
              </a:buClr>
              <a:buFont typeface="+mj-lt"/>
              <a:buNone/>
              <a:tabLst/>
              <a:defRPr sz="1400" b="0" i="0" kern="1200">
                <a:solidFill>
                  <a:schemeClr val="tx1"/>
                </a:solidFill>
                <a:latin typeface="Catamaran" pitchFamily="2" charset="77"/>
                <a:ea typeface="+mn-ea"/>
                <a:cs typeface="Catamaran" pitchFamily="2" charset="77"/>
              </a:defRPr>
            </a:lvl9pPr>
          </a:lstStyle>
          <a:p>
            <a:r>
              <a:rPr lang="en-US"/>
              <a:t> </a:t>
            </a:r>
            <a:endParaRPr lang="en-US" dirty="0"/>
          </a:p>
        </p:txBody>
      </p:sp>
      <p:sp>
        <p:nvSpPr>
          <p:cNvPr id="43" name="Content Placeholder 4">
            <a:extLst>
              <a:ext uri="{FF2B5EF4-FFF2-40B4-BE49-F238E27FC236}">
                <a16:creationId xmlns:a16="http://schemas.microsoft.com/office/drawing/2014/main" id="{97F7565A-C621-1E44-8459-BDA5973A56CB}"/>
              </a:ext>
            </a:extLst>
          </p:cNvPr>
          <p:cNvSpPr>
            <a:spLocks noGrp="1"/>
          </p:cNvSpPr>
          <p:nvPr>
            <p:ph sz="quarter" idx="28" hasCustomPrompt="1"/>
          </p:nvPr>
        </p:nvSpPr>
        <p:spPr>
          <a:xfrm>
            <a:off x="8557800" y="1005528"/>
            <a:ext cx="2973600" cy="323473"/>
          </a:xfrm>
        </p:spPr>
        <p:txBody>
          <a:bodyPr/>
          <a:lstStyle>
            <a:lvl1pPr>
              <a:defRPr sz="1800" b="1">
                <a:solidFill>
                  <a:schemeClr val="accent3"/>
                </a:solidFill>
              </a:defRPr>
            </a:lvl1pPr>
            <a:lvl2pPr>
              <a:defRPr b="0">
                <a:solidFill>
                  <a:schemeClr val="tx1"/>
                </a:solidFill>
              </a:defRPr>
            </a:lvl2pPr>
            <a:lvl3pPr marL="285750" indent="-285750">
              <a:buClr>
                <a:schemeClr val="accent3"/>
              </a:buClr>
              <a:buChar char="&gt;"/>
              <a:defRPr/>
            </a:lvl3pPr>
            <a:lvl4pPr marL="342900" indent="-342900">
              <a:buFont typeface="+mj-lt"/>
              <a:buAutoNum type="arabicPeriod"/>
              <a:defRPr/>
            </a:lvl4pPr>
            <a:lvl5pPr marL="0" marR="0" indent="0" algn="l" defTabSz="914400" rtl="0" eaLnBrk="1" fontAlgn="auto" latinLnBrk="0" hangingPunct="1">
              <a:lnSpc>
                <a:spcPct val="100000"/>
              </a:lnSpc>
              <a:spcBef>
                <a:spcPts val="0"/>
              </a:spcBef>
              <a:spcAft>
                <a:spcPts val="600"/>
              </a:spcAft>
              <a:buClr>
                <a:schemeClr val="accent3"/>
              </a:buClr>
              <a:buSzTx/>
              <a:buFont typeface="+mj-lt"/>
              <a:buNone/>
              <a:tabLst/>
              <a:defRPr sz="1600"/>
            </a:lvl5pPr>
            <a:lvl6pPr marL="298450" indent="-285750">
              <a:buChar char="&gt;"/>
              <a:defRPr/>
            </a:lvl6pPr>
            <a:lvl7pPr marL="357188" indent="-342900">
              <a:buFont typeface="+mj-lt"/>
              <a:buAutoNum type="arabicPeriod"/>
              <a:defRPr/>
            </a:lvl7pPr>
            <a:lvl8pPr marL="14287" indent="0">
              <a:buNone/>
              <a:defRPr sz="1400"/>
            </a:lvl8pPr>
          </a:lstStyle>
          <a:p>
            <a:pPr lvl="0"/>
            <a:r>
              <a:rPr lang="en-GB" dirty="0"/>
              <a:t>Subheading 18pt</a:t>
            </a:r>
            <a:endParaRPr lang="en-US" dirty="0"/>
          </a:p>
        </p:txBody>
      </p:sp>
      <p:sp>
        <p:nvSpPr>
          <p:cNvPr id="45" name="Content Placeholder 4">
            <a:extLst>
              <a:ext uri="{FF2B5EF4-FFF2-40B4-BE49-F238E27FC236}">
                <a16:creationId xmlns:a16="http://schemas.microsoft.com/office/drawing/2014/main" id="{97C673B7-DCCC-DA4F-AA5E-B164FAE8E18F}"/>
              </a:ext>
            </a:extLst>
          </p:cNvPr>
          <p:cNvSpPr>
            <a:spLocks noGrp="1"/>
          </p:cNvSpPr>
          <p:nvPr>
            <p:ph sz="quarter" idx="30" hasCustomPrompt="1"/>
          </p:nvPr>
        </p:nvSpPr>
        <p:spPr>
          <a:xfrm>
            <a:off x="524888" y="3600450"/>
            <a:ext cx="6831588" cy="323473"/>
          </a:xfrm>
        </p:spPr>
        <p:txBody>
          <a:bodyPr/>
          <a:lstStyle>
            <a:lvl1pPr>
              <a:defRPr sz="1800" b="1">
                <a:solidFill>
                  <a:schemeClr val="accent3"/>
                </a:solidFill>
              </a:defRPr>
            </a:lvl1pPr>
            <a:lvl2pPr>
              <a:defRPr b="0">
                <a:solidFill>
                  <a:schemeClr val="tx1"/>
                </a:solidFill>
              </a:defRPr>
            </a:lvl2pPr>
            <a:lvl3pPr marL="285750" indent="-285750">
              <a:buClr>
                <a:schemeClr val="accent3"/>
              </a:buClr>
              <a:buChar char="&gt;"/>
              <a:defRPr/>
            </a:lvl3pPr>
            <a:lvl4pPr marL="342900" indent="-342900">
              <a:buFont typeface="+mj-lt"/>
              <a:buAutoNum type="arabicPeriod"/>
              <a:defRPr/>
            </a:lvl4pPr>
            <a:lvl5pPr marL="0" marR="0" indent="0" algn="l" defTabSz="914400" rtl="0" eaLnBrk="1" fontAlgn="auto" latinLnBrk="0" hangingPunct="1">
              <a:lnSpc>
                <a:spcPct val="100000"/>
              </a:lnSpc>
              <a:spcBef>
                <a:spcPts val="0"/>
              </a:spcBef>
              <a:spcAft>
                <a:spcPts val="600"/>
              </a:spcAft>
              <a:buClr>
                <a:schemeClr val="accent3"/>
              </a:buClr>
              <a:buSzTx/>
              <a:buFont typeface="+mj-lt"/>
              <a:buNone/>
              <a:tabLst/>
              <a:defRPr sz="1600"/>
            </a:lvl5pPr>
            <a:lvl6pPr marL="298450" indent="-285750">
              <a:buChar char="&gt;"/>
              <a:defRPr/>
            </a:lvl6pPr>
            <a:lvl7pPr marL="357188" indent="-342900">
              <a:buFont typeface="+mj-lt"/>
              <a:buAutoNum type="arabicPeriod"/>
              <a:defRPr/>
            </a:lvl7pPr>
            <a:lvl8pPr marL="14287" indent="0">
              <a:buNone/>
              <a:defRPr sz="1400"/>
            </a:lvl8pPr>
          </a:lstStyle>
          <a:p>
            <a:pPr lvl="0"/>
            <a:r>
              <a:rPr lang="en-GB" dirty="0"/>
              <a:t>Subheading 18pt</a:t>
            </a:r>
            <a:endParaRPr lang="en-US" dirty="0"/>
          </a:p>
        </p:txBody>
      </p:sp>
      <p:sp>
        <p:nvSpPr>
          <p:cNvPr id="34" name="Text Placeholder 27">
            <a:extLst>
              <a:ext uri="{FF2B5EF4-FFF2-40B4-BE49-F238E27FC236}">
                <a16:creationId xmlns:a16="http://schemas.microsoft.com/office/drawing/2014/main" id="{B3A71466-AD54-2D42-9480-C794D9286115}"/>
              </a:ext>
            </a:extLst>
          </p:cNvPr>
          <p:cNvSpPr>
            <a:spLocks noGrp="1"/>
          </p:cNvSpPr>
          <p:nvPr>
            <p:ph idx="1" hasCustomPrompt="1"/>
          </p:nvPr>
        </p:nvSpPr>
        <p:spPr>
          <a:xfrm>
            <a:off x="524888" y="4080476"/>
            <a:ext cx="6831587" cy="1904399"/>
          </a:xfrm>
          <a:prstGeom prst="rect">
            <a:avLst/>
          </a:prstGeom>
        </p:spPr>
        <p:txBody>
          <a:bodyPr vert="horz" lIns="0" tIns="0" rIns="0" bIns="0" rtlCol="0">
            <a:noAutofit/>
          </a:bodyPr>
          <a:lstStyle>
            <a:lvl1pPr marL="342900" indent="-342900">
              <a:lnSpc>
                <a:spcPct val="100000"/>
              </a:lnSpc>
              <a:spcAft>
                <a:spcPts val="600"/>
              </a:spcAft>
              <a:buClr>
                <a:schemeClr val="bg2"/>
              </a:buClr>
              <a:buFont typeface="Catamaran Regular" pitchFamily="2" charset="77"/>
              <a:buChar char="&gt;"/>
              <a:defRPr sz="1600" b="0">
                <a:solidFill>
                  <a:schemeClr val="tx1"/>
                </a:solidFill>
              </a:defRPr>
            </a:lvl1pPr>
            <a:lvl2pPr marL="720000" indent="-356400">
              <a:lnSpc>
                <a:spcPct val="100000"/>
              </a:lnSpc>
              <a:buClr>
                <a:schemeClr val="bg2"/>
              </a:buClr>
              <a:buFont typeface="Catamaran Medium" pitchFamily="2" charset="77"/>
              <a:buChar char="&gt;"/>
              <a:defRPr sz="1400" b="0">
                <a:solidFill>
                  <a:schemeClr val="tx1"/>
                </a:solidFill>
              </a:defRPr>
            </a:lvl2pPr>
            <a:lvl3pPr marL="1080000">
              <a:lnSpc>
                <a:spcPct val="100000"/>
              </a:lnSpc>
              <a:buClr>
                <a:schemeClr val="bg2"/>
              </a:buClr>
              <a:defRPr sz="1200">
                <a:solidFill>
                  <a:schemeClr val="tx1"/>
                </a:solidFill>
              </a:defRPr>
            </a:lvl3pPr>
            <a:lvl4pPr marL="1440000" indent="-356400">
              <a:lnSpc>
                <a:spcPct val="100000"/>
              </a:lnSpc>
              <a:buClr>
                <a:schemeClr val="bg2"/>
              </a:buClr>
              <a:defRPr sz="1000">
                <a:solidFill>
                  <a:schemeClr val="tx1"/>
                </a:solidFill>
              </a:defRPr>
            </a:lvl4pPr>
            <a:lvl5pPr>
              <a:lnSpc>
                <a:spcPct val="100000"/>
              </a:lnSpc>
              <a:defRPr/>
            </a:lvl5pPr>
            <a:lvl6pPr>
              <a:lnSpc>
                <a:spcPct val="100000"/>
              </a:lnSpc>
              <a:defRPr/>
            </a:lvl6pPr>
            <a:lvl7pPr>
              <a:lnSpc>
                <a:spcPct val="100000"/>
              </a:lnSpc>
              <a:defRPr/>
            </a:lvl7pPr>
            <a:lvl8pPr>
              <a:lnSpc>
                <a:spcPct val="100000"/>
              </a:lnSpc>
              <a:defRPr/>
            </a:lvl8pPr>
            <a:lvl9pPr>
              <a:lnSpc>
                <a:spcPct val="100000"/>
              </a:lnSpc>
              <a:defRPr/>
            </a:lvl9pPr>
          </a:lstStyle>
          <a:p>
            <a:pPr lvl="0"/>
            <a:r>
              <a:rPr lang="en-GB" dirty="0"/>
              <a:t>Bullet 16pt</a:t>
            </a:r>
          </a:p>
          <a:p>
            <a:pPr lvl="1"/>
            <a:r>
              <a:rPr lang="en-US" dirty="0"/>
              <a:t>Bullet 14pt</a:t>
            </a:r>
          </a:p>
          <a:p>
            <a:pPr lvl="2"/>
            <a:r>
              <a:rPr lang="en-US" dirty="0"/>
              <a:t>Bullet 12pt</a:t>
            </a:r>
          </a:p>
          <a:p>
            <a:pPr lvl="3"/>
            <a:r>
              <a:rPr lang="en-US" dirty="0"/>
              <a:t>Bullet 10pt</a:t>
            </a:r>
          </a:p>
        </p:txBody>
      </p:sp>
      <p:sp>
        <p:nvSpPr>
          <p:cNvPr id="42" name="Text Placeholder 27">
            <a:extLst>
              <a:ext uri="{FF2B5EF4-FFF2-40B4-BE49-F238E27FC236}">
                <a16:creationId xmlns:a16="http://schemas.microsoft.com/office/drawing/2014/main" id="{6BAC49AD-C7CA-7B41-ABD0-1B2AFD698226}"/>
              </a:ext>
            </a:extLst>
          </p:cNvPr>
          <p:cNvSpPr>
            <a:spLocks noGrp="1"/>
          </p:cNvSpPr>
          <p:nvPr>
            <p:ph idx="31" hasCustomPrompt="1"/>
          </p:nvPr>
        </p:nvSpPr>
        <p:spPr>
          <a:xfrm>
            <a:off x="8550083" y="1537574"/>
            <a:ext cx="2973600" cy="4447301"/>
          </a:xfrm>
          <a:prstGeom prst="rect">
            <a:avLst/>
          </a:prstGeom>
        </p:spPr>
        <p:txBody>
          <a:bodyPr vert="horz" lIns="0" tIns="0" rIns="0" bIns="0" rtlCol="0">
            <a:noAutofit/>
          </a:bodyPr>
          <a:lstStyle>
            <a:lvl1pPr marL="342900" indent="-342900">
              <a:lnSpc>
                <a:spcPct val="100000"/>
              </a:lnSpc>
              <a:spcAft>
                <a:spcPts val="600"/>
              </a:spcAft>
              <a:buClr>
                <a:schemeClr val="bg2"/>
              </a:buClr>
              <a:buFont typeface="Catamaran Regular" pitchFamily="2" charset="77"/>
              <a:buChar char="&gt;"/>
              <a:defRPr sz="1600">
                <a:solidFill>
                  <a:schemeClr val="bg1"/>
                </a:solidFill>
              </a:defRPr>
            </a:lvl1pPr>
            <a:lvl2pPr marL="720000" indent="-356400">
              <a:lnSpc>
                <a:spcPct val="100000"/>
              </a:lnSpc>
              <a:buClr>
                <a:schemeClr val="bg2"/>
              </a:buClr>
              <a:buFont typeface="Catamaran Medium" pitchFamily="2" charset="77"/>
              <a:buChar char="&gt;"/>
              <a:defRPr sz="1400" b="0">
                <a:solidFill>
                  <a:schemeClr val="bg1"/>
                </a:solidFill>
              </a:defRPr>
            </a:lvl2pPr>
            <a:lvl3pPr marL="1080000">
              <a:lnSpc>
                <a:spcPct val="100000"/>
              </a:lnSpc>
              <a:buClr>
                <a:schemeClr val="bg2"/>
              </a:buClr>
              <a:defRPr sz="1200">
                <a:solidFill>
                  <a:schemeClr val="bg1"/>
                </a:solidFill>
              </a:defRPr>
            </a:lvl3pPr>
            <a:lvl4pPr marL="1440000" indent="-356400">
              <a:lnSpc>
                <a:spcPct val="100000"/>
              </a:lnSpc>
              <a:buClr>
                <a:schemeClr val="bg2"/>
              </a:buClr>
              <a:defRPr sz="1000">
                <a:solidFill>
                  <a:schemeClr val="bg1"/>
                </a:solidFill>
              </a:defRPr>
            </a:lvl4pPr>
            <a:lvl5pPr>
              <a:lnSpc>
                <a:spcPct val="100000"/>
              </a:lnSpc>
              <a:defRPr/>
            </a:lvl5pPr>
            <a:lvl6pPr>
              <a:lnSpc>
                <a:spcPct val="100000"/>
              </a:lnSpc>
              <a:defRPr/>
            </a:lvl6pPr>
            <a:lvl7pPr>
              <a:lnSpc>
                <a:spcPct val="100000"/>
              </a:lnSpc>
              <a:defRPr/>
            </a:lvl7pPr>
            <a:lvl8pPr>
              <a:lnSpc>
                <a:spcPct val="100000"/>
              </a:lnSpc>
              <a:defRPr/>
            </a:lvl8pPr>
            <a:lvl9pPr>
              <a:lnSpc>
                <a:spcPct val="100000"/>
              </a:lnSpc>
              <a:defRPr/>
            </a:lvl9pPr>
          </a:lstStyle>
          <a:p>
            <a:pPr lvl="0"/>
            <a:r>
              <a:rPr lang="en-GB" dirty="0"/>
              <a:t>Bullet 16pt</a:t>
            </a:r>
          </a:p>
          <a:p>
            <a:pPr lvl="1"/>
            <a:r>
              <a:rPr lang="en-US" dirty="0"/>
              <a:t>Bullet 14pt</a:t>
            </a:r>
          </a:p>
          <a:p>
            <a:pPr lvl="2"/>
            <a:r>
              <a:rPr lang="en-US" dirty="0"/>
              <a:t>Bullet 12pt</a:t>
            </a:r>
          </a:p>
          <a:p>
            <a:pPr lvl="3"/>
            <a:r>
              <a:rPr lang="en-US" dirty="0"/>
              <a:t>Bullet 10pt</a:t>
            </a:r>
          </a:p>
        </p:txBody>
      </p:sp>
      <p:sp>
        <p:nvSpPr>
          <p:cNvPr id="14" name="Slide Number Placeholder 2">
            <a:extLst>
              <a:ext uri="{FF2B5EF4-FFF2-40B4-BE49-F238E27FC236}">
                <a16:creationId xmlns:a16="http://schemas.microsoft.com/office/drawing/2014/main" id="{3868C5B3-C5BD-1843-BFFD-0492532B87FE}"/>
              </a:ext>
            </a:extLst>
          </p:cNvPr>
          <p:cNvSpPr>
            <a:spLocks noGrp="1"/>
          </p:cNvSpPr>
          <p:nvPr>
            <p:ph type="sldNum" sz="quarter" idx="10"/>
          </p:nvPr>
        </p:nvSpPr>
        <p:spPr>
          <a:xfrm>
            <a:off x="10254343" y="6492875"/>
            <a:ext cx="1386795" cy="161998"/>
          </a:xfrm>
        </p:spPr>
        <p:txBody>
          <a:bodyPr/>
          <a:lstStyle>
            <a:lvl1pPr>
              <a:defRPr>
                <a:solidFill>
                  <a:schemeClr val="bg1"/>
                </a:solidFill>
              </a:defRPr>
            </a:lvl1pPr>
          </a:lstStyle>
          <a:p>
            <a:fld id="{826DDBE9-9F3C-4619-BE63-5F1F6BB637C8}" type="slidenum">
              <a:rPr lang="en-GB" smtClean="0"/>
              <a:t>‹#›</a:t>
            </a:fld>
            <a:endParaRPr lang="en-GB"/>
          </a:p>
        </p:txBody>
      </p:sp>
      <p:sp>
        <p:nvSpPr>
          <p:cNvPr id="16" name="Footer Placeholder 5">
            <a:extLst>
              <a:ext uri="{FF2B5EF4-FFF2-40B4-BE49-F238E27FC236}">
                <a16:creationId xmlns:a16="http://schemas.microsoft.com/office/drawing/2014/main" id="{BC853A30-1C32-649B-DD82-F908ECC812BF}"/>
              </a:ext>
            </a:extLst>
          </p:cNvPr>
          <p:cNvSpPr>
            <a:spLocks noGrp="1"/>
          </p:cNvSpPr>
          <p:nvPr>
            <p:ph type="ftr" sz="quarter" idx="3"/>
          </p:nvPr>
        </p:nvSpPr>
        <p:spPr>
          <a:xfrm>
            <a:off x="524886" y="6492875"/>
            <a:ext cx="1097540" cy="171907"/>
          </a:xfrm>
          <a:prstGeom prst="rect">
            <a:avLst/>
          </a:prstGeom>
        </p:spPr>
        <p:txBody>
          <a:bodyPr vert="horz" lIns="0" tIns="0" rIns="0" bIns="0" rtlCol="0" anchor="ctr"/>
          <a:lstStyle>
            <a:lvl1pPr algn="l">
              <a:defRPr sz="800">
                <a:solidFill>
                  <a:schemeClr val="bg2"/>
                </a:solidFill>
              </a:defRPr>
            </a:lvl1pPr>
          </a:lstStyle>
          <a:p>
            <a:endParaRPr lang="en-GB"/>
          </a:p>
        </p:txBody>
      </p:sp>
    </p:spTree>
    <p:extLst>
      <p:ext uri="{BB962C8B-B14F-4D97-AF65-F5344CB8AC3E}">
        <p14:creationId xmlns:p14="http://schemas.microsoft.com/office/powerpoint/2010/main" val="21343986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pos="4634">
          <p15:clr>
            <a:srgbClr val="FBAE40"/>
          </p15:clr>
        </p15:guide>
        <p15:guide id="2" pos="5314">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Text and 2 Figures - Layout 1">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9D6CA4ED-C851-D44C-B083-374BE9043440}"/>
              </a:ext>
            </a:extLst>
          </p:cNvPr>
          <p:cNvSpPr/>
          <p:nvPr/>
        </p:nvSpPr>
        <p:spPr>
          <a:xfrm>
            <a:off x="7897200" y="0"/>
            <a:ext cx="4294800" cy="6858000"/>
          </a:xfrm>
          <a:prstGeom prst="rect">
            <a:avLst/>
          </a:prstGeom>
          <a:solidFill>
            <a:srgbClr val="041E4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4" name="Text Placeholder 27">
            <a:extLst>
              <a:ext uri="{FF2B5EF4-FFF2-40B4-BE49-F238E27FC236}">
                <a16:creationId xmlns:a16="http://schemas.microsoft.com/office/drawing/2014/main" id="{A818DBC8-DBB0-3040-AA2C-4693B5BE998E}"/>
              </a:ext>
            </a:extLst>
          </p:cNvPr>
          <p:cNvSpPr>
            <a:spLocks noGrp="1"/>
          </p:cNvSpPr>
          <p:nvPr>
            <p:ph idx="1" hasCustomPrompt="1"/>
          </p:nvPr>
        </p:nvSpPr>
        <p:spPr>
          <a:xfrm>
            <a:off x="524888" y="2184024"/>
            <a:ext cx="6831587" cy="3800852"/>
          </a:xfrm>
          <a:prstGeom prst="rect">
            <a:avLst/>
          </a:prstGeom>
        </p:spPr>
        <p:txBody>
          <a:bodyPr vert="horz" lIns="0" tIns="0" rIns="0" bIns="0" rtlCol="0">
            <a:noAutofit/>
          </a:bodyPr>
          <a:lstStyle>
            <a:lvl1pPr marL="342900" indent="-342900">
              <a:lnSpc>
                <a:spcPct val="100000"/>
              </a:lnSpc>
              <a:spcAft>
                <a:spcPts val="600"/>
              </a:spcAft>
              <a:buClr>
                <a:schemeClr val="bg2"/>
              </a:buClr>
              <a:buFont typeface="Catamaran Regular" pitchFamily="2" charset="77"/>
              <a:buChar char="&gt;"/>
              <a:defRPr sz="1600" b="0">
                <a:solidFill>
                  <a:schemeClr val="tx1"/>
                </a:solidFill>
              </a:defRPr>
            </a:lvl1pPr>
            <a:lvl2pPr marL="720000" indent="-356400">
              <a:lnSpc>
                <a:spcPct val="100000"/>
              </a:lnSpc>
              <a:buClr>
                <a:schemeClr val="bg2"/>
              </a:buClr>
              <a:buFont typeface="Catamaran Medium" pitchFamily="2" charset="77"/>
              <a:buChar char="&gt;"/>
              <a:defRPr sz="1400" b="0">
                <a:solidFill>
                  <a:schemeClr val="tx1"/>
                </a:solidFill>
              </a:defRPr>
            </a:lvl2pPr>
            <a:lvl3pPr marL="1080000">
              <a:lnSpc>
                <a:spcPct val="100000"/>
              </a:lnSpc>
              <a:buClr>
                <a:schemeClr val="bg2"/>
              </a:buClr>
              <a:defRPr sz="1200">
                <a:solidFill>
                  <a:schemeClr val="tx1"/>
                </a:solidFill>
              </a:defRPr>
            </a:lvl3pPr>
            <a:lvl4pPr marL="1440000" indent="-356400">
              <a:lnSpc>
                <a:spcPct val="100000"/>
              </a:lnSpc>
              <a:buClr>
                <a:schemeClr val="bg2"/>
              </a:buClr>
              <a:defRPr sz="1000">
                <a:solidFill>
                  <a:schemeClr val="tx1"/>
                </a:solidFill>
              </a:defRPr>
            </a:lvl4pPr>
            <a:lvl5pPr>
              <a:lnSpc>
                <a:spcPct val="100000"/>
              </a:lnSpc>
              <a:defRPr/>
            </a:lvl5pPr>
            <a:lvl6pPr>
              <a:lnSpc>
                <a:spcPct val="100000"/>
              </a:lnSpc>
              <a:defRPr/>
            </a:lvl6pPr>
            <a:lvl7pPr>
              <a:lnSpc>
                <a:spcPct val="100000"/>
              </a:lnSpc>
              <a:defRPr/>
            </a:lvl7pPr>
            <a:lvl8pPr>
              <a:lnSpc>
                <a:spcPct val="100000"/>
              </a:lnSpc>
              <a:defRPr/>
            </a:lvl8pPr>
            <a:lvl9pPr>
              <a:lnSpc>
                <a:spcPct val="100000"/>
              </a:lnSpc>
              <a:defRPr/>
            </a:lvl9pPr>
          </a:lstStyle>
          <a:p>
            <a:pPr lvl="0"/>
            <a:r>
              <a:rPr lang="en-GB" dirty="0"/>
              <a:t>Bullet 16pt</a:t>
            </a:r>
          </a:p>
          <a:p>
            <a:pPr lvl="1"/>
            <a:r>
              <a:rPr lang="en-US" dirty="0"/>
              <a:t>Bullet 14pt</a:t>
            </a:r>
          </a:p>
          <a:p>
            <a:pPr lvl="2"/>
            <a:r>
              <a:rPr lang="en-US" dirty="0"/>
              <a:t>Bullet 12pt</a:t>
            </a:r>
          </a:p>
          <a:p>
            <a:pPr lvl="3"/>
            <a:r>
              <a:rPr lang="en-US" dirty="0"/>
              <a:t>Bullet 10pt</a:t>
            </a:r>
          </a:p>
        </p:txBody>
      </p:sp>
      <p:sp>
        <p:nvSpPr>
          <p:cNvPr id="2" name="Title 1">
            <a:extLst>
              <a:ext uri="{FF2B5EF4-FFF2-40B4-BE49-F238E27FC236}">
                <a16:creationId xmlns:a16="http://schemas.microsoft.com/office/drawing/2014/main" id="{70F9B0B5-50C1-E144-963E-FA8F119204F3}"/>
              </a:ext>
            </a:extLst>
          </p:cNvPr>
          <p:cNvSpPr>
            <a:spLocks noGrp="1"/>
          </p:cNvSpPr>
          <p:nvPr>
            <p:ph type="title" hasCustomPrompt="1"/>
          </p:nvPr>
        </p:nvSpPr>
        <p:spPr>
          <a:xfrm>
            <a:off x="524888" y="882000"/>
            <a:ext cx="6831588" cy="946253"/>
          </a:xfrm>
          <a:prstGeom prst="rect">
            <a:avLst/>
          </a:prstGeom>
        </p:spPr>
        <p:txBody>
          <a:bodyPr/>
          <a:lstStyle/>
          <a:p>
            <a:r>
              <a:rPr lang="en-GB" dirty="0"/>
              <a:t>HEADING 32PT ODIS MI,</a:t>
            </a:r>
            <a:br>
              <a:rPr lang="en-GB" dirty="0"/>
            </a:br>
            <a:r>
              <a:rPr lang="en-GB" dirty="0"/>
              <a:t>REHENT EST, TE NUM ATENTES</a:t>
            </a:r>
            <a:endParaRPr lang="en-US" dirty="0"/>
          </a:p>
        </p:txBody>
      </p:sp>
      <p:sp>
        <p:nvSpPr>
          <p:cNvPr id="42" name="Table Placeholder 5">
            <a:extLst>
              <a:ext uri="{FF2B5EF4-FFF2-40B4-BE49-F238E27FC236}">
                <a16:creationId xmlns:a16="http://schemas.microsoft.com/office/drawing/2014/main" id="{623B72B5-399C-E841-94F4-3494A33CF646}"/>
              </a:ext>
            </a:extLst>
          </p:cNvPr>
          <p:cNvSpPr txBox="1">
            <a:spLocks/>
          </p:cNvSpPr>
          <p:nvPr/>
        </p:nvSpPr>
        <p:spPr>
          <a:xfrm flipV="1">
            <a:off x="7897200" y="6311900"/>
            <a:ext cx="3745524" cy="14400"/>
          </a:xfrm>
          <a:prstGeom prst="rect">
            <a:avLst/>
          </a:prstGeom>
          <a:solidFill>
            <a:srgbClr val="C8C8C8"/>
          </a:solidFill>
        </p:spPr>
        <p:txBody>
          <a:bodyPr/>
          <a:lstStyle>
            <a:lvl1pPr marL="0" indent="0" algn="l" defTabSz="914400" rtl="0" eaLnBrk="1" latinLnBrk="0" hangingPunct="1">
              <a:lnSpc>
                <a:spcPct val="80000"/>
              </a:lnSpc>
              <a:spcBef>
                <a:spcPts val="0"/>
              </a:spcBef>
              <a:spcAft>
                <a:spcPts val="1200"/>
              </a:spcAft>
              <a:buFont typeface="Arial" panose="020B0604020202020204" pitchFamily="34" charset="0"/>
              <a:buNone/>
              <a:defRPr sz="2200" b="0" i="0" kern="1200" baseline="0">
                <a:solidFill>
                  <a:schemeClr val="tx2"/>
                </a:solidFill>
                <a:latin typeface="Catamaran" pitchFamily="2" charset="77"/>
                <a:ea typeface="+mn-ea"/>
                <a:cs typeface="Catamaran" pitchFamily="2" charset="77"/>
              </a:defRPr>
            </a:lvl1pPr>
            <a:lvl2pPr marL="0" indent="0" algn="l" defTabSz="914400" rtl="0" eaLnBrk="1" latinLnBrk="0" hangingPunct="1">
              <a:lnSpc>
                <a:spcPct val="100000"/>
              </a:lnSpc>
              <a:spcBef>
                <a:spcPts val="0"/>
              </a:spcBef>
              <a:spcAft>
                <a:spcPts val="600"/>
              </a:spcAft>
              <a:buFont typeface="Arial" panose="020B0604020202020204" pitchFamily="34" charset="0"/>
              <a:buNone/>
              <a:defRPr sz="1800" b="1" i="0" kern="1200" baseline="0">
                <a:solidFill>
                  <a:schemeClr val="accent3"/>
                </a:solidFill>
                <a:latin typeface="Catamaran" pitchFamily="2" charset="77"/>
                <a:ea typeface="+mn-ea"/>
                <a:cs typeface="Catamaran" pitchFamily="2" charset="77"/>
              </a:defRPr>
            </a:lvl2pPr>
            <a:lvl3pPr marL="0" indent="0" algn="l" defTabSz="914400" rtl="0" eaLnBrk="1" latinLnBrk="0" hangingPunct="1">
              <a:lnSpc>
                <a:spcPct val="100000"/>
              </a:lnSpc>
              <a:spcBef>
                <a:spcPts val="0"/>
              </a:spcBef>
              <a:spcAft>
                <a:spcPts val="600"/>
              </a:spcAft>
              <a:buFont typeface="Arial" panose="020B0604020202020204" pitchFamily="34" charset="0"/>
              <a:buNone/>
              <a:defRPr sz="1800" b="0" i="0" kern="1200" baseline="0">
                <a:solidFill>
                  <a:srgbClr val="041E42"/>
                </a:solidFill>
                <a:latin typeface="Catamaran" pitchFamily="2" charset="77"/>
                <a:ea typeface="+mn-ea"/>
                <a:cs typeface="Catamaran" pitchFamily="2" charset="77"/>
              </a:defRPr>
            </a:lvl3pPr>
            <a:lvl4pPr marL="342000" marR="0" indent="-342000" algn="l" defTabSz="360000" rtl="0" eaLnBrk="1" fontAlgn="auto" latinLnBrk="0" hangingPunct="0">
              <a:lnSpc>
                <a:spcPct val="100000"/>
              </a:lnSpc>
              <a:spcBef>
                <a:spcPts val="0"/>
              </a:spcBef>
              <a:spcAft>
                <a:spcPts val="600"/>
              </a:spcAft>
              <a:buClr>
                <a:schemeClr val="accent3"/>
              </a:buClr>
              <a:buSzTx/>
              <a:buChar char="&gt;"/>
              <a:tabLst/>
              <a:defRPr sz="1800" b="0" i="0" kern="1200">
                <a:solidFill>
                  <a:schemeClr val="tx2"/>
                </a:solidFill>
                <a:latin typeface="Catamaran" pitchFamily="2" charset="77"/>
                <a:ea typeface="+mn-ea"/>
                <a:cs typeface="Catamaran" pitchFamily="2" charset="77"/>
              </a:defRPr>
            </a:lvl4pPr>
            <a:lvl5pPr marL="342900" indent="-342900" algn="l" defTabSz="914400" rtl="0" eaLnBrk="1" latinLnBrk="0" hangingPunct="1">
              <a:lnSpc>
                <a:spcPct val="100000"/>
              </a:lnSpc>
              <a:spcBef>
                <a:spcPts val="0"/>
              </a:spcBef>
              <a:spcAft>
                <a:spcPts val="600"/>
              </a:spcAft>
              <a:buClr>
                <a:schemeClr val="accent3"/>
              </a:buClr>
              <a:buFont typeface="+mj-lt"/>
              <a:buAutoNum type="arabicPeriod"/>
              <a:defRPr sz="1800" b="0" i="0" kern="1200" baseline="0">
                <a:solidFill>
                  <a:schemeClr val="tx2"/>
                </a:solidFill>
                <a:latin typeface="Catamaran" pitchFamily="2" charset="77"/>
                <a:ea typeface="+mn-ea"/>
                <a:cs typeface="Catamaran" pitchFamily="2" charset="77"/>
              </a:defRPr>
            </a:lvl5pPr>
            <a:lvl6pPr marL="12700" marR="0" indent="0" algn="l" defTabSz="914400" rtl="0" eaLnBrk="1" fontAlgn="auto" latinLnBrk="0" hangingPunct="1">
              <a:lnSpc>
                <a:spcPct val="90000"/>
              </a:lnSpc>
              <a:spcBef>
                <a:spcPts val="500"/>
              </a:spcBef>
              <a:spcAft>
                <a:spcPts val="0"/>
              </a:spcAft>
              <a:buClr>
                <a:schemeClr val="accent3"/>
              </a:buClr>
              <a:buSzTx/>
              <a:buFont typeface="+mj-lt"/>
              <a:buNone/>
              <a:tabLst/>
              <a:defRPr sz="1600" kern="1200">
                <a:solidFill>
                  <a:schemeClr val="tx1"/>
                </a:solidFill>
                <a:latin typeface="+mn-lt"/>
                <a:ea typeface="+mn-ea"/>
                <a:cs typeface="+mn-cs"/>
              </a:defRPr>
            </a:lvl6pPr>
            <a:lvl7pPr marL="300038" marR="0" indent="-285750" algn="l" defTabSz="914400" rtl="0" eaLnBrk="1" fontAlgn="auto" latinLnBrk="0" hangingPunct="1">
              <a:lnSpc>
                <a:spcPct val="90000"/>
              </a:lnSpc>
              <a:spcBef>
                <a:spcPts val="500"/>
              </a:spcBef>
              <a:spcAft>
                <a:spcPts val="0"/>
              </a:spcAft>
              <a:buClr>
                <a:schemeClr val="accent3"/>
              </a:buClr>
              <a:buSzTx/>
              <a:buChar char="&gt;"/>
              <a:tabLst/>
              <a:defRPr sz="1600" kern="1200">
                <a:solidFill>
                  <a:schemeClr val="tx1"/>
                </a:solidFill>
                <a:latin typeface="+mn-lt"/>
                <a:ea typeface="+mn-ea"/>
                <a:cs typeface="+mn-cs"/>
              </a:defRPr>
            </a:lvl7pPr>
            <a:lvl8pPr marL="357187" indent="-342900" algn="l" defTabSz="914400" rtl="0" eaLnBrk="1" latinLnBrk="0" hangingPunct="1">
              <a:lnSpc>
                <a:spcPct val="90000"/>
              </a:lnSpc>
              <a:spcBef>
                <a:spcPts val="500"/>
              </a:spcBef>
              <a:buClr>
                <a:schemeClr val="accent3"/>
              </a:buClr>
              <a:buFont typeface="+mj-lt"/>
              <a:buAutoNum type="arabicPeriod"/>
              <a:tabLst/>
              <a:defRPr sz="1600" kern="1200">
                <a:solidFill>
                  <a:schemeClr val="tx1"/>
                </a:solidFill>
                <a:latin typeface="+mn-lt"/>
                <a:ea typeface="+mn-ea"/>
                <a:cs typeface="+mn-cs"/>
              </a:defRPr>
            </a:lvl8pPr>
            <a:lvl9pPr marL="14288" indent="0" algn="l" defTabSz="914400" rtl="0" eaLnBrk="1" latinLnBrk="0" hangingPunct="1">
              <a:lnSpc>
                <a:spcPct val="90000"/>
              </a:lnSpc>
              <a:spcBef>
                <a:spcPts val="500"/>
              </a:spcBef>
              <a:buClr>
                <a:schemeClr val="accent3"/>
              </a:buClr>
              <a:buFont typeface="+mj-lt"/>
              <a:buNone/>
              <a:tabLst/>
              <a:defRPr sz="1400" b="0" i="0" kern="1200">
                <a:solidFill>
                  <a:schemeClr val="tx1"/>
                </a:solidFill>
                <a:latin typeface="Catamaran" pitchFamily="2" charset="77"/>
                <a:ea typeface="+mn-ea"/>
                <a:cs typeface="Catamaran" pitchFamily="2" charset="77"/>
              </a:defRPr>
            </a:lvl9pPr>
          </a:lstStyle>
          <a:p>
            <a:r>
              <a:rPr lang="en-US"/>
              <a:t> </a:t>
            </a:r>
            <a:endParaRPr lang="en-US" dirty="0"/>
          </a:p>
        </p:txBody>
      </p:sp>
      <p:sp>
        <p:nvSpPr>
          <p:cNvPr id="43" name="Text Placeholder 20">
            <a:extLst>
              <a:ext uri="{FF2B5EF4-FFF2-40B4-BE49-F238E27FC236}">
                <a16:creationId xmlns:a16="http://schemas.microsoft.com/office/drawing/2014/main" id="{D0ABE6D2-D5E2-6346-87C0-01512EF63413}"/>
              </a:ext>
            </a:extLst>
          </p:cNvPr>
          <p:cNvSpPr>
            <a:spLocks noGrp="1"/>
          </p:cNvSpPr>
          <p:nvPr>
            <p:ph type="body" sz="quarter" idx="23" hasCustomPrompt="1"/>
          </p:nvPr>
        </p:nvSpPr>
        <p:spPr>
          <a:xfrm>
            <a:off x="8446258" y="3923923"/>
            <a:ext cx="3196685" cy="585788"/>
          </a:xfrm>
        </p:spPr>
        <p:txBody>
          <a:bodyPr anchor="b">
            <a:noAutofit/>
          </a:bodyPr>
          <a:lstStyle>
            <a:lvl1pPr algn="ctr">
              <a:defRPr sz="4500">
                <a:solidFill>
                  <a:schemeClr val="accent3"/>
                </a:solidFill>
                <a:latin typeface="+mj-lt"/>
              </a:defRPr>
            </a:lvl1pPr>
          </a:lstStyle>
          <a:p>
            <a:pPr lvl="0"/>
            <a:r>
              <a:rPr lang="en-GB" dirty="0"/>
              <a:t>X%</a:t>
            </a:r>
            <a:endParaRPr lang="en-US" dirty="0"/>
          </a:p>
        </p:txBody>
      </p:sp>
      <p:sp>
        <p:nvSpPr>
          <p:cNvPr id="45" name="Text Placeholder 6">
            <a:extLst>
              <a:ext uri="{FF2B5EF4-FFF2-40B4-BE49-F238E27FC236}">
                <a16:creationId xmlns:a16="http://schemas.microsoft.com/office/drawing/2014/main" id="{79C1F026-BC36-3940-874A-A3EC27B69B1E}"/>
              </a:ext>
            </a:extLst>
          </p:cNvPr>
          <p:cNvSpPr>
            <a:spLocks noGrp="1"/>
          </p:cNvSpPr>
          <p:nvPr>
            <p:ph type="body" sz="quarter" idx="11" hasCustomPrompt="1"/>
          </p:nvPr>
        </p:nvSpPr>
        <p:spPr>
          <a:xfrm>
            <a:off x="8558700" y="4612608"/>
            <a:ext cx="2971800" cy="585788"/>
          </a:xfrm>
        </p:spPr>
        <p:txBody>
          <a:bodyPr>
            <a:noAutofit/>
          </a:bodyPr>
          <a:lstStyle>
            <a:lvl1pPr marL="0" marR="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lang="en-MY" sz="1600" b="0" i="0" smtClean="0">
                <a:solidFill>
                  <a:schemeClr val="bg1"/>
                </a:solidFill>
                <a:effectLst/>
              </a:defRPr>
            </a:lvl1pPr>
          </a:lstStyle>
          <a:p>
            <a:r>
              <a:rPr lang="en-MY" dirty="0" err="1">
                <a:solidFill>
                  <a:srgbClr val="FFFFFF"/>
                </a:solidFill>
                <a:effectLst/>
                <a:latin typeface="Catamaran" pitchFamily="2" charset="77"/>
              </a:rPr>
              <a:t>Bodycopy</a:t>
            </a:r>
            <a:r>
              <a:rPr lang="en-MY" dirty="0">
                <a:solidFill>
                  <a:srgbClr val="FFFFFF"/>
                </a:solidFill>
                <a:effectLst/>
                <a:latin typeface="Catamaran" pitchFamily="2" charset="77"/>
              </a:rPr>
              <a:t> 16PT </a:t>
            </a:r>
            <a:r>
              <a:rPr lang="en-MY" dirty="0" err="1">
                <a:solidFill>
                  <a:srgbClr val="FFFFFF"/>
                </a:solidFill>
                <a:effectLst/>
                <a:latin typeface="Catamaran" pitchFamily="2" charset="77"/>
              </a:rPr>
              <a:t>niate</a:t>
            </a:r>
            <a:r>
              <a:rPr lang="en-MY" dirty="0">
                <a:solidFill>
                  <a:srgbClr val="FFFFFF"/>
                </a:solidFill>
                <a:effectLst/>
                <a:latin typeface="Catamaran" pitchFamily="2" charset="77"/>
              </a:rPr>
              <a:t> vit, </a:t>
            </a:r>
          </a:p>
          <a:p>
            <a:r>
              <a:rPr lang="en-MY" dirty="0" err="1">
                <a:solidFill>
                  <a:srgbClr val="FFFFFF"/>
                </a:solidFill>
                <a:effectLst/>
                <a:latin typeface="Catamaran" pitchFamily="2" charset="77"/>
              </a:rPr>
              <a:t>nimil</a:t>
            </a:r>
            <a:r>
              <a:rPr lang="en-MY" dirty="0">
                <a:solidFill>
                  <a:srgbClr val="FFFFFF"/>
                </a:solidFill>
                <a:effectLst/>
                <a:latin typeface="Catamaran" pitchFamily="2" charset="77"/>
              </a:rPr>
              <a:t> </a:t>
            </a:r>
            <a:r>
              <a:rPr lang="en-MY" dirty="0" err="1">
                <a:solidFill>
                  <a:srgbClr val="FFFFFF"/>
                </a:solidFill>
                <a:effectLst/>
                <a:latin typeface="Catamaran" pitchFamily="2" charset="77"/>
              </a:rPr>
              <a:t>molor</a:t>
            </a:r>
            <a:r>
              <a:rPr lang="en-MY" dirty="0">
                <a:solidFill>
                  <a:srgbClr val="FFFFFF"/>
                </a:solidFill>
                <a:effectLst/>
                <a:latin typeface="Catamaran" pitchFamily="2" charset="77"/>
              </a:rPr>
              <a:t> </a:t>
            </a:r>
            <a:r>
              <a:rPr lang="en-MY" dirty="0" err="1">
                <a:solidFill>
                  <a:srgbClr val="FFFFFF"/>
                </a:solidFill>
                <a:effectLst/>
                <a:latin typeface="Catamaran" pitchFamily="2" charset="77"/>
              </a:rPr>
              <a:t>autem</a:t>
            </a:r>
            <a:r>
              <a:rPr lang="en-MY" dirty="0">
                <a:solidFill>
                  <a:srgbClr val="FFFFFF"/>
                </a:solidFill>
                <a:effectLst/>
                <a:latin typeface="Catamaran" pitchFamily="2" charset="77"/>
              </a:rPr>
              <a:t> </a:t>
            </a:r>
            <a:r>
              <a:rPr lang="en-MY" dirty="0" err="1">
                <a:solidFill>
                  <a:srgbClr val="FFFFFF"/>
                </a:solidFill>
                <a:effectLst/>
                <a:latin typeface="Catamaran" pitchFamily="2" charset="77"/>
              </a:rPr>
              <a:t>etur</a:t>
            </a:r>
            <a:endParaRPr lang="en-MY" dirty="0">
              <a:solidFill>
                <a:srgbClr val="FFFFFF"/>
              </a:solidFill>
              <a:effectLst/>
              <a:latin typeface="Catamaran" pitchFamily="2" charset="77"/>
            </a:endParaRPr>
          </a:p>
        </p:txBody>
      </p:sp>
      <p:sp>
        <p:nvSpPr>
          <p:cNvPr id="47" name="Text Placeholder 20">
            <a:extLst>
              <a:ext uri="{FF2B5EF4-FFF2-40B4-BE49-F238E27FC236}">
                <a16:creationId xmlns:a16="http://schemas.microsoft.com/office/drawing/2014/main" id="{3E351D9A-458A-4146-8D98-920B3F3B2CDB}"/>
              </a:ext>
            </a:extLst>
          </p:cNvPr>
          <p:cNvSpPr>
            <a:spLocks noGrp="1"/>
          </p:cNvSpPr>
          <p:nvPr>
            <p:ph type="body" sz="quarter" idx="24" hasCustomPrompt="1"/>
          </p:nvPr>
        </p:nvSpPr>
        <p:spPr>
          <a:xfrm>
            <a:off x="8446258" y="2168525"/>
            <a:ext cx="3196685" cy="585788"/>
          </a:xfrm>
        </p:spPr>
        <p:txBody>
          <a:bodyPr anchor="b">
            <a:noAutofit/>
          </a:bodyPr>
          <a:lstStyle>
            <a:lvl1pPr algn="ctr">
              <a:defRPr sz="4500">
                <a:solidFill>
                  <a:schemeClr val="accent3"/>
                </a:solidFill>
                <a:latin typeface="+mj-lt"/>
              </a:defRPr>
            </a:lvl1pPr>
          </a:lstStyle>
          <a:p>
            <a:pPr lvl="0"/>
            <a:r>
              <a:rPr lang="en-GB" dirty="0"/>
              <a:t>X%</a:t>
            </a:r>
            <a:endParaRPr lang="en-US" dirty="0"/>
          </a:p>
        </p:txBody>
      </p:sp>
      <p:sp>
        <p:nvSpPr>
          <p:cNvPr id="48" name="Text Placeholder 6">
            <a:extLst>
              <a:ext uri="{FF2B5EF4-FFF2-40B4-BE49-F238E27FC236}">
                <a16:creationId xmlns:a16="http://schemas.microsoft.com/office/drawing/2014/main" id="{B963EC49-A11B-F446-81A7-0B813994A727}"/>
              </a:ext>
            </a:extLst>
          </p:cNvPr>
          <p:cNvSpPr>
            <a:spLocks noGrp="1"/>
          </p:cNvSpPr>
          <p:nvPr>
            <p:ph type="body" sz="quarter" idx="25" hasCustomPrompt="1"/>
          </p:nvPr>
        </p:nvSpPr>
        <p:spPr>
          <a:xfrm>
            <a:off x="8558700" y="2857210"/>
            <a:ext cx="2971800" cy="585788"/>
          </a:xfrm>
        </p:spPr>
        <p:txBody>
          <a:bodyPr>
            <a:noAutofit/>
          </a:bodyPr>
          <a:lstStyle>
            <a:lvl1pPr marL="0" marR="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lang="en-MY" sz="1600" b="0" i="0" smtClean="0">
                <a:solidFill>
                  <a:schemeClr val="bg1"/>
                </a:solidFill>
                <a:effectLst/>
              </a:defRPr>
            </a:lvl1pPr>
          </a:lstStyle>
          <a:p>
            <a:r>
              <a:rPr lang="en-MY" dirty="0" err="1">
                <a:solidFill>
                  <a:srgbClr val="FFFFFF"/>
                </a:solidFill>
                <a:effectLst/>
                <a:latin typeface="Catamaran" pitchFamily="2" charset="77"/>
              </a:rPr>
              <a:t>Bodycopy</a:t>
            </a:r>
            <a:r>
              <a:rPr lang="en-MY" dirty="0">
                <a:solidFill>
                  <a:srgbClr val="FFFFFF"/>
                </a:solidFill>
                <a:effectLst/>
                <a:latin typeface="Catamaran" pitchFamily="2" charset="77"/>
              </a:rPr>
              <a:t> 16PT </a:t>
            </a:r>
            <a:r>
              <a:rPr lang="en-MY" dirty="0" err="1">
                <a:solidFill>
                  <a:srgbClr val="FFFFFF"/>
                </a:solidFill>
                <a:effectLst/>
                <a:latin typeface="Catamaran" pitchFamily="2" charset="77"/>
              </a:rPr>
              <a:t>niate</a:t>
            </a:r>
            <a:r>
              <a:rPr lang="en-MY" dirty="0">
                <a:solidFill>
                  <a:srgbClr val="FFFFFF"/>
                </a:solidFill>
                <a:effectLst/>
                <a:latin typeface="Catamaran" pitchFamily="2" charset="77"/>
              </a:rPr>
              <a:t> vit, </a:t>
            </a:r>
          </a:p>
          <a:p>
            <a:r>
              <a:rPr lang="en-MY" dirty="0" err="1">
                <a:solidFill>
                  <a:srgbClr val="FFFFFF"/>
                </a:solidFill>
                <a:effectLst/>
                <a:latin typeface="Catamaran" pitchFamily="2" charset="77"/>
              </a:rPr>
              <a:t>nimil</a:t>
            </a:r>
            <a:r>
              <a:rPr lang="en-MY" dirty="0">
                <a:solidFill>
                  <a:srgbClr val="FFFFFF"/>
                </a:solidFill>
                <a:effectLst/>
                <a:latin typeface="Catamaran" pitchFamily="2" charset="77"/>
              </a:rPr>
              <a:t> </a:t>
            </a:r>
            <a:r>
              <a:rPr lang="en-MY" dirty="0" err="1">
                <a:solidFill>
                  <a:srgbClr val="FFFFFF"/>
                </a:solidFill>
                <a:effectLst/>
                <a:latin typeface="Catamaran" pitchFamily="2" charset="77"/>
              </a:rPr>
              <a:t>molor</a:t>
            </a:r>
            <a:r>
              <a:rPr lang="en-MY" dirty="0">
                <a:solidFill>
                  <a:srgbClr val="FFFFFF"/>
                </a:solidFill>
                <a:effectLst/>
                <a:latin typeface="Catamaran" pitchFamily="2" charset="77"/>
              </a:rPr>
              <a:t> </a:t>
            </a:r>
            <a:r>
              <a:rPr lang="en-MY" dirty="0" err="1">
                <a:solidFill>
                  <a:srgbClr val="FFFFFF"/>
                </a:solidFill>
                <a:effectLst/>
                <a:latin typeface="Catamaran" pitchFamily="2" charset="77"/>
              </a:rPr>
              <a:t>autem</a:t>
            </a:r>
            <a:r>
              <a:rPr lang="en-MY" dirty="0">
                <a:solidFill>
                  <a:srgbClr val="FFFFFF"/>
                </a:solidFill>
                <a:effectLst/>
                <a:latin typeface="Catamaran" pitchFamily="2" charset="77"/>
              </a:rPr>
              <a:t> </a:t>
            </a:r>
            <a:r>
              <a:rPr lang="en-MY" dirty="0" err="1">
                <a:solidFill>
                  <a:srgbClr val="FFFFFF"/>
                </a:solidFill>
                <a:effectLst/>
                <a:latin typeface="Catamaran" pitchFamily="2" charset="77"/>
              </a:rPr>
              <a:t>etur</a:t>
            </a:r>
            <a:endParaRPr lang="en-MY" dirty="0">
              <a:solidFill>
                <a:srgbClr val="FFFFFF"/>
              </a:solidFill>
              <a:effectLst/>
              <a:latin typeface="Catamaran" pitchFamily="2" charset="77"/>
            </a:endParaRPr>
          </a:p>
        </p:txBody>
      </p:sp>
      <p:sp>
        <p:nvSpPr>
          <p:cNvPr id="12" name="Slide Number Placeholder 2">
            <a:extLst>
              <a:ext uri="{FF2B5EF4-FFF2-40B4-BE49-F238E27FC236}">
                <a16:creationId xmlns:a16="http://schemas.microsoft.com/office/drawing/2014/main" id="{523B982A-FF22-7247-89E3-163DCBF7D0F0}"/>
              </a:ext>
            </a:extLst>
          </p:cNvPr>
          <p:cNvSpPr>
            <a:spLocks noGrp="1"/>
          </p:cNvSpPr>
          <p:nvPr>
            <p:ph type="sldNum" sz="quarter" idx="10"/>
          </p:nvPr>
        </p:nvSpPr>
        <p:spPr>
          <a:xfrm>
            <a:off x="10254343" y="6492875"/>
            <a:ext cx="1386795" cy="161998"/>
          </a:xfrm>
        </p:spPr>
        <p:txBody>
          <a:bodyPr/>
          <a:lstStyle>
            <a:lvl1pPr>
              <a:defRPr>
                <a:solidFill>
                  <a:schemeClr val="bg1"/>
                </a:solidFill>
              </a:defRPr>
            </a:lvl1pPr>
          </a:lstStyle>
          <a:p>
            <a:fld id="{826DDBE9-9F3C-4619-BE63-5F1F6BB637C8}" type="slidenum">
              <a:rPr lang="en-GB" smtClean="0"/>
              <a:t>‹#›</a:t>
            </a:fld>
            <a:endParaRPr lang="en-GB"/>
          </a:p>
        </p:txBody>
      </p:sp>
      <p:sp>
        <p:nvSpPr>
          <p:cNvPr id="13" name="Footer Placeholder 5">
            <a:extLst>
              <a:ext uri="{FF2B5EF4-FFF2-40B4-BE49-F238E27FC236}">
                <a16:creationId xmlns:a16="http://schemas.microsoft.com/office/drawing/2014/main" id="{4ECE62C7-5B3E-1287-987A-DB5C89346E01}"/>
              </a:ext>
            </a:extLst>
          </p:cNvPr>
          <p:cNvSpPr>
            <a:spLocks noGrp="1"/>
          </p:cNvSpPr>
          <p:nvPr>
            <p:ph type="ftr" sz="quarter" idx="3"/>
          </p:nvPr>
        </p:nvSpPr>
        <p:spPr>
          <a:xfrm>
            <a:off x="524886" y="6492875"/>
            <a:ext cx="1097540" cy="171907"/>
          </a:xfrm>
          <a:prstGeom prst="rect">
            <a:avLst/>
          </a:prstGeom>
        </p:spPr>
        <p:txBody>
          <a:bodyPr vert="horz" lIns="0" tIns="0" rIns="0" bIns="0" rtlCol="0" anchor="ctr"/>
          <a:lstStyle>
            <a:lvl1pPr algn="l">
              <a:defRPr sz="800">
                <a:solidFill>
                  <a:schemeClr val="bg2"/>
                </a:solidFill>
              </a:defRPr>
            </a:lvl1pPr>
          </a:lstStyle>
          <a:p>
            <a:endParaRPr lang="en-GB"/>
          </a:p>
        </p:txBody>
      </p:sp>
    </p:spTree>
    <p:extLst>
      <p:ext uri="{BB962C8B-B14F-4D97-AF65-F5344CB8AC3E}">
        <p14:creationId xmlns:p14="http://schemas.microsoft.com/office/powerpoint/2010/main" val="372350537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pos="4634">
          <p15:clr>
            <a:srgbClr val="FBAE40"/>
          </p15:clr>
        </p15:guide>
        <p15:guide id="2" pos="5314">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Text and 2 Figures - Layout 2">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ACB5CC0A-1470-AF4E-B7C7-72991BA8C1DD}"/>
              </a:ext>
            </a:extLst>
          </p:cNvPr>
          <p:cNvSpPr/>
          <p:nvPr/>
        </p:nvSpPr>
        <p:spPr>
          <a:xfrm>
            <a:off x="7897200" y="0"/>
            <a:ext cx="42948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4" name="Text Placeholder 27">
            <a:extLst>
              <a:ext uri="{FF2B5EF4-FFF2-40B4-BE49-F238E27FC236}">
                <a16:creationId xmlns:a16="http://schemas.microsoft.com/office/drawing/2014/main" id="{A818DBC8-DBB0-3040-AA2C-4693B5BE998E}"/>
              </a:ext>
            </a:extLst>
          </p:cNvPr>
          <p:cNvSpPr>
            <a:spLocks noGrp="1"/>
          </p:cNvSpPr>
          <p:nvPr>
            <p:ph idx="1" hasCustomPrompt="1"/>
          </p:nvPr>
        </p:nvSpPr>
        <p:spPr>
          <a:xfrm>
            <a:off x="524888" y="3600450"/>
            <a:ext cx="6831587" cy="2384425"/>
          </a:xfrm>
          <a:prstGeom prst="rect">
            <a:avLst/>
          </a:prstGeom>
        </p:spPr>
        <p:txBody>
          <a:bodyPr vert="horz" lIns="0" tIns="0" rIns="0" bIns="0" rtlCol="0">
            <a:noAutofit/>
          </a:bodyPr>
          <a:lstStyle>
            <a:lvl1pPr marL="342900" indent="-342900">
              <a:lnSpc>
                <a:spcPct val="100000"/>
              </a:lnSpc>
              <a:spcAft>
                <a:spcPts val="600"/>
              </a:spcAft>
              <a:buClr>
                <a:schemeClr val="bg2"/>
              </a:buClr>
              <a:buFont typeface="Catamaran Regular" pitchFamily="2" charset="77"/>
              <a:buChar char="&gt;"/>
              <a:defRPr sz="1600" b="0">
                <a:solidFill>
                  <a:schemeClr val="tx1"/>
                </a:solidFill>
              </a:defRPr>
            </a:lvl1pPr>
            <a:lvl2pPr marL="720000" indent="-356400">
              <a:lnSpc>
                <a:spcPct val="100000"/>
              </a:lnSpc>
              <a:buClr>
                <a:schemeClr val="bg2"/>
              </a:buClr>
              <a:buFont typeface="Catamaran Medium" pitchFamily="2" charset="77"/>
              <a:buChar char="&gt;"/>
              <a:defRPr sz="1400" b="0">
                <a:solidFill>
                  <a:schemeClr val="tx1"/>
                </a:solidFill>
              </a:defRPr>
            </a:lvl2pPr>
            <a:lvl3pPr marL="1080000">
              <a:lnSpc>
                <a:spcPct val="100000"/>
              </a:lnSpc>
              <a:buClr>
                <a:schemeClr val="bg2"/>
              </a:buClr>
              <a:defRPr sz="1200">
                <a:solidFill>
                  <a:schemeClr val="tx1"/>
                </a:solidFill>
              </a:defRPr>
            </a:lvl3pPr>
            <a:lvl4pPr marL="1440000" indent="-356400">
              <a:lnSpc>
                <a:spcPct val="100000"/>
              </a:lnSpc>
              <a:buClr>
                <a:schemeClr val="bg2"/>
              </a:buClr>
              <a:defRPr sz="1000">
                <a:solidFill>
                  <a:schemeClr val="tx1"/>
                </a:solidFill>
              </a:defRPr>
            </a:lvl4pPr>
            <a:lvl5pPr>
              <a:lnSpc>
                <a:spcPct val="100000"/>
              </a:lnSpc>
              <a:defRPr/>
            </a:lvl5pPr>
            <a:lvl6pPr>
              <a:lnSpc>
                <a:spcPct val="100000"/>
              </a:lnSpc>
              <a:defRPr/>
            </a:lvl6pPr>
            <a:lvl7pPr>
              <a:lnSpc>
                <a:spcPct val="100000"/>
              </a:lnSpc>
              <a:defRPr/>
            </a:lvl7pPr>
            <a:lvl8pPr>
              <a:lnSpc>
                <a:spcPct val="100000"/>
              </a:lnSpc>
              <a:defRPr/>
            </a:lvl8pPr>
            <a:lvl9pPr>
              <a:lnSpc>
                <a:spcPct val="100000"/>
              </a:lnSpc>
              <a:defRPr/>
            </a:lvl9pPr>
          </a:lstStyle>
          <a:p>
            <a:pPr lvl="0"/>
            <a:r>
              <a:rPr lang="en-GB" dirty="0"/>
              <a:t>Bullet 16pt</a:t>
            </a:r>
          </a:p>
          <a:p>
            <a:pPr lvl="1"/>
            <a:r>
              <a:rPr lang="en-US" dirty="0"/>
              <a:t>Bullet 14pt</a:t>
            </a:r>
          </a:p>
          <a:p>
            <a:pPr lvl="2"/>
            <a:r>
              <a:rPr lang="en-US" dirty="0"/>
              <a:t>Bullet 12pt</a:t>
            </a:r>
          </a:p>
          <a:p>
            <a:pPr lvl="3"/>
            <a:r>
              <a:rPr lang="en-US" dirty="0"/>
              <a:t>Bullet 10pt</a:t>
            </a:r>
          </a:p>
        </p:txBody>
      </p:sp>
      <p:sp>
        <p:nvSpPr>
          <p:cNvPr id="2" name="Title 1">
            <a:extLst>
              <a:ext uri="{FF2B5EF4-FFF2-40B4-BE49-F238E27FC236}">
                <a16:creationId xmlns:a16="http://schemas.microsoft.com/office/drawing/2014/main" id="{70F9B0B5-50C1-E144-963E-FA8F119204F3}"/>
              </a:ext>
            </a:extLst>
          </p:cNvPr>
          <p:cNvSpPr>
            <a:spLocks noGrp="1"/>
          </p:cNvSpPr>
          <p:nvPr>
            <p:ph type="title" hasCustomPrompt="1"/>
          </p:nvPr>
        </p:nvSpPr>
        <p:spPr>
          <a:xfrm>
            <a:off x="524888" y="882000"/>
            <a:ext cx="6831588" cy="946253"/>
          </a:xfrm>
          <a:prstGeom prst="rect">
            <a:avLst/>
          </a:prstGeom>
        </p:spPr>
        <p:txBody>
          <a:bodyPr/>
          <a:lstStyle/>
          <a:p>
            <a:r>
              <a:rPr lang="en-GB" dirty="0"/>
              <a:t>HEADING 32PT ODIS MI,</a:t>
            </a:r>
            <a:br>
              <a:rPr lang="en-GB" dirty="0"/>
            </a:br>
            <a:r>
              <a:rPr lang="en-GB" dirty="0"/>
              <a:t>REHENT EST, TE NUM ATENTES</a:t>
            </a:r>
            <a:endParaRPr lang="en-US" dirty="0"/>
          </a:p>
        </p:txBody>
      </p:sp>
      <p:sp>
        <p:nvSpPr>
          <p:cNvPr id="22" name="Text Placeholder 20">
            <a:extLst>
              <a:ext uri="{FF2B5EF4-FFF2-40B4-BE49-F238E27FC236}">
                <a16:creationId xmlns:a16="http://schemas.microsoft.com/office/drawing/2014/main" id="{9D66D0F0-97D4-094E-9AC6-22713AB168F4}"/>
              </a:ext>
            </a:extLst>
          </p:cNvPr>
          <p:cNvSpPr>
            <a:spLocks noGrp="1"/>
          </p:cNvSpPr>
          <p:nvPr>
            <p:ph type="body" sz="quarter" idx="13" hasCustomPrompt="1"/>
          </p:nvPr>
        </p:nvSpPr>
        <p:spPr>
          <a:xfrm>
            <a:off x="898902" y="2184023"/>
            <a:ext cx="6457572" cy="1081087"/>
          </a:xfrm>
        </p:spPr>
        <p:txBody>
          <a:bodyPr anchor="ctr">
            <a:noAutofit/>
          </a:bodyPr>
          <a:lstStyle>
            <a:lvl1pPr algn="l">
              <a:lnSpc>
                <a:spcPct val="100000"/>
              </a:lnSpc>
              <a:spcAft>
                <a:spcPts val="0"/>
              </a:spcAft>
              <a:defRPr sz="2200" b="0" i="0">
                <a:solidFill>
                  <a:schemeClr val="tx1"/>
                </a:solidFill>
                <a:latin typeface="Catamaran" pitchFamily="2" charset="77"/>
                <a:cs typeface="Catamaran" pitchFamily="2" charset="77"/>
              </a:defRPr>
            </a:lvl1pPr>
          </a:lstStyle>
          <a:p>
            <a:pPr lvl="0"/>
            <a:r>
              <a:rPr lang="en-GB" dirty="0"/>
              <a:t>Standfirst 22pt </a:t>
            </a:r>
            <a:r>
              <a:rPr lang="en-GB" dirty="0" err="1"/>
              <a:t>Niate</a:t>
            </a:r>
            <a:r>
              <a:rPr lang="en-GB" dirty="0"/>
              <a:t> vit, </a:t>
            </a:r>
            <a:r>
              <a:rPr lang="en-GB" dirty="0" err="1"/>
              <a:t>nimil</a:t>
            </a:r>
            <a:r>
              <a:rPr lang="en-GB" dirty="0"/>
              <a:t> </a:t>
            </a:r>
            <a:r>
              <a:rPr lang="en-GB" dirty="0" err="1"/>
              <a:t>molor</a:t>
            </a:r>
            <a:r>
              <a:rPr lang="en-GB" dirty="0"/>
              <a:t> </a:t>
            </a:r>
            <a:r>
              <a:rPr lang="en-GB" dirty="0" err="1"/>
              <a:t>autem</a:t>
            </a:r>
            <a:r>
              <a:rPr lang="en-GB" dirty="0"/>
              <a:t> </a:t>
            </a:r>
            <a:r>
              <a:rPr lang="en-GB" dirty="0" err="1"/>
              <a:t>etur</a:t>
            </a:r>
            <a:r>
              <a:rPr lang="en-GB" dirty="0"/>
              <a:t> </a:t>
            </a:r>
            <a:r>
              <a:rPr lang="en-GB" dirty="0" err="1"/>
              <a:t>aut</a:t>
            </a:r>
            <a:r>
              <a:rPr lang="en-GB" dirty="0"/>
              <a:t> </a:t>
            </a:r>
            <a:r>
              <a:rPr lang="en-GB" dirty="0" err="1"/>
              <a:t>plit</a:t>
            </a:r>
            <a:r>
              <a:rPr lang="en-GB" dirty="0"/>
              <a:t> </a:t>
            </a:r>
            <a:r>
              <a:rPr lang="en-GB" dirty="0" err="1"/>
              <a:t>repratibus</a:t>
            </a:r>
            <a:r>
              <a:rPr lang="en-GB" dirty="0"/>
              <a:t> </a:t>
            </a:r>
            <a:r>
              <a:rPr lang="en-GB" dirty="0" err="1"/>
              <a:t>idest</a:t>
            </a:r>
            <a:r>
              <a:rPr lang="en-GB" dirty="0"/>
              <a:t> </a:t>
            </a:r>
            <a:r>
              <a:rPr lang="en-GB" dirty="0" err="1"/>
              <a:t>landit</a:t>
            </a:r>
            <a:r>
              <a:rPr lang="en-GB" dirty="0"/>
              <a:t> </a:t>
            </a:r>
            <a:r>
              <a:rPr lang="en-GB" dirty="0" err="1"/>
              <a:t>quam</a:t>
            </a:r>
            <a:r>
              <a:rPr lang="en-GB" dirty="0"/>
              <a:t> </a:t>
            </a:r>
            <a:r>
              <a:rPr lang="en-GB" dirty="0" err="1"/>
              <a:t>dolorecerum</a:t>
            </a:r>
            <a:r>
              <a:rPr lang="en-GB" dirty="0"/>
              <a:t>.</a:t>
            </a:r>
            <a:endParaRPr lang="en-US" dirty="0"/>
          </a:p>
        </p:txBody>
      </p:sp>
      <p:sp>
        <p:nvSpPr>
          <p:cNvPr id="7" name="Rectangle 6">
            <a:extLst>
              <a:ext uri="{FF2B5EF4-FFF2-40B4-BE49-F238E27FC236}">
                <a16:creationId xmlns:a16="http://schemas.microsoft.com/office/drawing/2014/main" id="{FAC47E2E-01CB-E44B-B731-233E4AC7DE92}"/>
              </a:ext>
            </a:extLst>
          </p:cNvPr>
          <p:cNvSpPr/>
          <p:nvPr/>
        </p:nvSpPr>
        <p:spPr>
          <a:xfrm>
            <a:off x="531436" y="2168525"/>
            <a:ext cx="72000" cy="108108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1" name="Rectangle 30">
            <a:extLst>
              <a:ext uri="{FF2B5EF4-FFF2-40B4-BE49-F238E27FC236}">
                <a16:creationId xmlns:a16="http://schemas.microsoft.com/office/drawing/2014/main" id="{90B38A71-FE7C-4F0C-8FF4-3A1BD7B15088}"/>
              </a:ext>
            </a:extLst>
          </p:cNvPr>
          <p:cNvSpPr/>
          <p:nvPr/>
        </p:nvSpPr>
        <p:spPr>
          <a:xfrm>
            <a:off x="531436" y="2168525"/>
            <a:ext cx="72000" cy="108108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6" name="Table Placeholder 5">
            <a:extLst>
              <a:ext uri="{FF2B5EF4-FFF2-40B4-BE49-F238E27FC236}">
                <a16:creationId xmlns:a16="http://schemas.microsoft.com/office/drawing/2014/main" id="{883A64F9-562F-F344-BE17-0302B0C79B8A}"/>
              </a:ext>
            </a:extLst>
          </p:cNvPr>
          <p:cNvSpPr txBox="1">
            <a:spLocks/>
          </p:cNvSpPr>
          <p:nvPr/>
        </p:nvSpPr>
        <p:spPr>
          <a:xfrm flipV="1">
            <a:off x="7897200" y="6311900"/>
            <a:ext cx="3745524" cy="14400"/>
          </a:xfrm>
          <a:prstGeom prst="rect">
            <a:avLst/>
          </a:prstGeom>
          <a:solidFill>
            <a:srgbClr val="C8C8C8"/>
          </a:solidFill>
        </p:spPr>
        <p:txBody>
          <a:bodyPr/>
          <a:lstStyle>
            <a:lvl1pPr marL="0" indent="0" algn="l" defTabSz="914400" rtl="0" eaLnBrk="1" latinLnBrk="0" hangingPunct="1">
              <a:lnSpc>
                <a:spcPct val="80000"/>
              </a:lnSpc>
              <a:spcBef>
                <a:spcPts val="0"/>
              </a:spcBef>
              <a:spcAft>
                <a:spcPts val="1200"/>
              </a:spcAft>
              <a:buFont typeface="Arial" panose="020B0604020202020204" pitchFamily="34" charset="0"/>
              <a:buNone/>
              <a:defRPr sz="2200" b="0" i="0" kern="1200" baseline="0">
                <a:solidFill>
                  <a:schemeClr val="tx2"/>
                </a:solidFill>
                <a:latin typeface="Catamaran" pitchFamily="2" charset="77"/>
                <a:ea typeface="+mn-ea"/>
                <a:cs typeface="Catamaran" pitchFamily="2" charset="77"/>
              </a:defRPr>
            </a:lvl1pPr>
            <a:lvl2pPr marL="0" indent="0" algn="l" defTabSz="914400" rtl="0" eaLnBrk="1" latinLnBrk="0" hangingPunct="1">
              <a:lnSpc>
                <a:spcPct val="100000"/>
              </a:lnSpc>
              <a:spcBef>
                <a:spcPts val="0"/>
              </a:spcBef>
              <a:spcAft>
                <a:spcPts val="600"/>
              </a:spcAft>
              <a:buFont typeface="Arial" panose="020B0604020202020204" pitchFamily="34" charset="0"/>
              <a:buNone/>
              <a:defRPr sz="1800" b="1" i="0" kern="1200" baseline="0">
                <a:solidFill>
                  <a:schemeClr val="accent3"/>
                </a:solidFill>
                <a:latin typeface="Catamaran" pitchFamily="2" charset="77"/>
                <a:ea typeface="+mn-ea"/>
                <a:cs typeface="Catamaran" pitchFamily="2" charset="77"/>
              </a:defRPr>
            </a:lvl2pPr>
            <a:lvl3pPr marL="0" indent="0" algn="l" defTabSz="914400" rtl="0" eaLnBrk="1" latinLnBrk="0" hangingPunct="1">
              <a:lnSpc>
                <a:spcPct val="100000"/>
              </a:lnSpc>
              <a:spcBef>
                <a:spcPts val="0"/>
              </a:spcBef>
              <a:spcAft>
                <a:spcPts val="600"/>
              </a:spcAft>
              <a:buFont typeface="Arial" panose="020B0604020202020204" pitchFamily="34" charset="0"/>
              <a:buNone/>
              <a:defRPr sz="1800" b="0" i="0" kern="1200" baseline="0">
                <a:solidFill>
                  <a:srgbClr val="041E42"/>
                </a:solidFill>
                <a:latin typeface="Catamaran" pitchFamily="2" charset="77"/>
                <a:ea typeface="+mn-ea"/>
                <a:cs typeface="Catamaran" pitchFamily="2" charset="77"/>
              </a:defRPr>
            </a:lvl3pPr>
            <a:lvl4pPr marL="342000" marR="0" indent="-342000" algn="l" defTabSz="360000" rtl="0" eaLnBrk="1" fontAlgn="auto" latinLnBrk="0" hangingPunct="0">
              <a:lnSpc>
                <a:spcPct val="100000"/>
              </a:lnSpc>
              <a:spcBef>
                <a:spcPts val="0"/>
              </a:spcBef>
              <a:spcAft>
                <a:spcPts val="600"/>
              </a:spcAft>
              <a:buClr>
                <a:schemeClr val="accent3"/>
              </a:buClr>
              <a:buSzTx/>
              <a:buChar char="&gt;"/>
              <a:tabLst/>
              <a:defRPr sz="1800" b="0" i="0" kern="1200">
                <a:solidFill>
                  <a:schemeClr val="tx2"/>
                </a:solidFill>
                <a:latin typeface="Catamaran" pitchFamily="2" charset="77"/>
                <a:ea typeface="+mn-ea"/>
                <a:cs typeface="Catamaran" pitchFamily="2" charset="77"/>
              </a:defRPr>
            </a:lvl4pPr>
            <a:lvl5pPr marL="342900" indent="-342900" algn="l" defTabSz="914400" rtl="0" eaLnBrk="1" latinLnBrk="0" hangingPunct="1">
              <a:lnSpc>
                <a:spcPct val="100000"/>
              </a:lnSpc>
              <a:spcBef>
                <a:spcPts val="0"/>
              </a:spcBef>
              <a:spcAft>
                <a:spcPts val="600"/>
              </a:spcAft>
              <a:buClr>
                <a:schemeClr val="accent3"/>
              </a:buClr>
              <a:buFont typeface="+mj-lt"/>
              <a:buAutoNum type="arabicPeriod"/>
              <a:defRPr sz="1800" b="0" i="0" kern="1200" baseline="0">
                <a:solidFill>
                  <a:schemeClr val="tx2"/>
                </a:solidFill>
                <a:latin typeface="Catamaran" pitchFamily="2" charset="77"/>
                <a:ea typeface="+mn-ea"/>
                <a:cs typeface="Catamaran" pitchFamily="2" charset="77"/>
              </a:defRPr>
            </a:lvl5pPr>
            <a:lvl6pPr marL="12700" marR="0" indent="0" algn="l" defTabSz="914400" rtl="0" eaLnBrk="1" fontAlgn="auto" latinLnBrk="0" hangingPunct="1">
              <a:lnSpc>
                <a:spcPct val="90000"/>
              </a:lnSpc>
              <a:spcBef>
                <a:spcPts val="500"/>
              </a:spcBef>
              <a:spcAft>
                <a:spcPts val="0"/>
              </a:spcAft>
              <a:buClr>
                <a:schemeClr val="accent3"/>
              </a:buClr>
              <a:buSzTx/>
              <a:buFont typeface="+mj-lt"/>
              <a:buNone/>
              <a:tabLst/>
              <a:defRPr sz="1600" kern="1200">
                <a:solidFill>
                  <a:schemeClr val="tx1"/>
                </a:solidFill>
                <a:latin typeface="+mn-lt"/>
                <a:ea typeface="+mn-ea"/>
                <a:cs typeface="+mn-cs"/>
              </a:defRPr>
            </a:lvl6pPr>
            <a:lvl7pPr marL="300038" marR="0" indent="-285750" algn="l" defTabSz="914400" rtl="0" eaLnBrk="1" fontAlgn="auto" latinLnBrk="0" hangingPunct="1">
              <a:lnSpc>
                <a:spcPct val="90000"/>
              </a:lnSpc>
              <a:spcBef>
                <a:spcPts val="500"/>
              </a:spcBef>
              <a:spcAft>
                <a:spcPts val="0"/>
              </a:spcAft>
              <a:buClr>
                <a:schemeClr val="accent3"/>
              </a:buClr>
              <a:buSzTx/>
              <a:buChar char="&gt;"/>
              <a:tabLst/>
              <a:defRPr sz="1600" kern="1200">
                <a:solidFill>
                  <a:schemeClr val="tx1"/>
                </a:solidFill>
                <a:latin typeface="+mn-lt"/>
                <a:ea typeface="+mn-ea"/>
                <a:cs typeface="+mn-cs"/>
              </a:defRPr>
            </a:lvl7pPr>
            <a:lvl8pPr marL="357187" indent="-342900" algn="l" defTabSz="914400" rtl="0" eaLnBrk="1" latinLnBrk="0" hangingPunct="1">
              <a:lnSpc>
                <a:spcPct val="90000"/>
              </a:lnSpc>
              <a:spcBef>
                <a:spcPts val="500"/>
              </a:spcBef>
              <a:buClr>
                <a:schemeClr val="accent3"/>
              </a:buClr>
              <a:buFont typeface="+mj-lt"/>
              <a:buAutoNum type="arabicPeriod"/>
              <a:tabLst/>
              <a:defRPr sz="1600" kern="1200">
                <a:solidFill>
                  <a:schemeClr val="tx1"/>
                </a:solidFill>
                <a:latin typeface="+mn-lt"/>
                <a:ea typeface="+mn-ea"/>
                <a:cs typeface="+mn-cs"/>
              </a:defRPr>
            </a:lvl8pPr>
            <a:lvl9pPr marL="14288" indent="0" algn="l" defTabSz="914400" rtl="0" eaLnBrk="1" latinLnBrk="0" hangingPunct="1">
              <a:lnSpc>
                <a:spcPct val="90000"/>
              </a:lnSpc>
              <a:spcBef>
                <a:spcPts val="500"/>
              </a:spcBef>
              <a:buClr>
                <a:schemeClr val="accent3"/>
              </a:buClr>
              <a:buFont typeface="+mj-lt"/>
              <a:buNone/>
              <a:tabLst/>
              <a:defRPr sz="1400" b="0" i="0" kern="1200">
                <a:solidFill>
                  <a:schemeClr val="tx1"/>
                </a:solidFill>
                <a:latin typeface="Catamaran" pitchFamily="2" charset="77"/>
                <a:ea typeface="+mn-ea"/>
                <a:cs typeface="Catamaran" pitchFamily="2" charset="77"/>
              </a:defRPr>
            </a:lvl9pPr>
          </a:lstStyle>
          <a:p>
            <a:r>
              <a:rPr lang="en-US"/>
              <a:t> </a:t>
            </a:r>
            <a:endParaRPr lang="en-US" dirty="0"/>
          </a:p>
        </p:txBody>
      </p:sp>
      <p:sp>
        <p:nvSpPr>
          <p:cNvPr id="42" name="Text Placeholder 20">
            <a:extLst>
              <a:ext uri="{FF2B5EF4-FFF2-40B4-BE49-F238E27FC236}">
                <a16:creationId xmlns:a16="http://schemas.microsoft.com/office/drawing/2014/main" id="{8DDD75CF-BBC7-A443-8D40-DDBAB2B8FDD9}"/>
              </a:ext>
            </a:extLst>
          </p:cNvPr>
          <p:cNvSpPr>
            <a:spLocks noGrp="1"/>
          </p:cNvSpPr>
          <p:nvPr>
            <p:ph type="body" sz="quarter" idx="23" hasCustomPrompt="1"/>
          </p:nvPr>
        </p:nvSpPr>
        <p:spPr>
          <a:xfrm>
            <a:off x="8446258" y="3923923"/>
            <a:ext cx="3196685" cy="585788"/>
          </a:xfrm>
        </p:spPr>
        <p:txBody>
          <a:bodyPr anchor="b">
            <a:noAutofit/>
          </a:bodyPr>
          <a:lstStyle>
            <a:lvl1pPr algn="ctr">
              <a:defRPr sz="4500">
                <a:solidFill>
                  <a:schemeClr val="accent3"/>
                </a:solidFill>
                <a:latin typeface="+mj-lt"/>
              </a:defRPr>
            </a:lvl1pPr>
          </a:lstStyle>
          <a:p>
            <a:pPr lvl="0"/>
            <a:r>
              <a:rPr lang="en-GB" dirty="0"/>
              <a:t>X%</a:t>
            </a:r>
            <a:endParaRPr lang="en-US" dirty="0"/>
          </a:p>
        </p:txBody>
      </p:sp>
      <p:sp>
        <p:nvSpPr>
          <p:cNvPr id="43" name="Text Placeholder 6">
            <a:extLst>
              <a:ext uri="{FF2B5EF4-FFF2-40B4-BE49-F238E27FC236}">
                <a16:creationId xmlns:a16="http://schemas.microsoft.com/office/drawing/2014/main" id="{C85609DB-9A29-8641-8E70-241482194A99}"/>
              </a:ext>
            </a:extLst>
          </p:cNvPr>
          <p:cNvSpPr>
            <a:spLocks noGrp="1"/>
          </p:cNvSpPr>
          <p:nvPr>
            <p:ph type="body" sz="quarter" idx="11" hasCustomPrompt="1"/>
          </p:nvPr>
        </p:nvSpPr>
        <p:spPr>
          <a:xfrm>
            <a:off x="8558700" y="4612608"/>
            <a:ext cx="2971800" cy="585788"/>
          </a:xfrm>
        </p:spPr>
        <p:txBody>
          <a:bodyPr>
            <a:noAutofit/>
          </a:bodyPr>
          <a:lstStyle>
            <a:lvl1pPr marL="0" marR="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lang="en-MY" sz="1600" b="0" i="0" smtClean="0">
                <a:solidFill>
                  <a:schemeClr val="bg1"/>
                </a:solidFill>
                <a:effectLst/>
              </a:defRPr>
            </a:lvl1pPr>
          </a:lstStyle>
          <a:p>
            <a:r>
              <a:rPr lang="en-MY" dirty="0" err="1">
                <a:solidFill>
                  <a:srgbClr val="FFFFFF"/>
                </a:solidFill>
                <a:effectLst/>
                <a:latin typeface="Catamaran" pitchFamily="2" charset="77"/>
              </a:rPr>
              <a:t>Bodycopy</a:t>
            </a:r>
            <a:r>
              <a:rPr lang="en-MY" dirty="0">
                <a:solidFill>
                  <a:srgbClr val="FFFFFF"/>
                </a:solidFill>
                <a:effectLst/>
                <a:latin typeface="Catamaran" pitchFamily="2" charset="77"/>
              </a:rPr>
              <a:t> 16PT </a:t>
            </a:r>
            <a:r>
              <a:rPr lang="en-MY" dirty="0" err="1">
                <a:solidFill>
                  <a:srgbClr val="FFFFFF"/>
                </a:solidFill>
                <a:effectLst/>
                <a:latin typeface="Catamaran" pitchFamily="2" charset="77"/>
              </a:rPr>
              <a:t>niate</a:t>
            </a:r>
            <a:r>
              <a:rPr lang="en-MY" dirty="0">
                <a:solidFill>
                  <a:srgbClr val="FFFFFF"/>
                </a:solidFill>
                <a:effectLst/>
                <a:latin typeface="Catamaran" pitchFamily="2" charset="77"/>
              </a:rPr>
              <a:t> vit, </a:t>
            </a:r>
          </a:p>
          <a:p>
            <a:r>
              <a:rPr lang="en-MY" dirty="0" err="1">
                <a:solidFill>
                  <a:srgbClr val="FFFFFF"/>
                </a:solidFill>
                <a:effectLst/>
                <a:latin typeface="Catamaran" pitchFamily="2" charset="77"/>
              </a:rPr>
              <a:t>nimil</a:t>
            </a:r>
            <a:r>
              <a:rPr lang="en-MY" dirty="0">
                <a:solidFill>
                  <a:srgbClr val="FFFFFF"/>
                </a:solidFill>
                <a:effectLst/>
                <a:latin typeface="Catamaran" pitchFamily="2" charset="77"/>
              </a:rPr>
              <a:t> </a:t>
            </a:r>
            <a:r>
              <a:rPr lang="en-MY" dirty="0" err="1">
                <a:solidFill>
                  <a:srgbClr val="FFFFFF"/>
                </a:solidFill>
                <a:effectLst/>
                <a:latin typeface="Catamaran" pitchFamily="2" charset="77"/>
              </a:rPr>
              <a:t>molor</a:t>
            </a:r>
            <a:r>
              <a:rPr lang="en-MY" dirty="0">
                <a:solidFill>
                  <a:srgbClr val="FFFFFF"/>
                </a:solidFill>
                <a:effectLst/>
                <a:latin typeface="Catamaran" pitchFamily="2" charset="77"/>
              </a:rPr>
              <a:t> </a:t>
            </a:r>
            <a:r>
              <a:rPr lang="en-MY" dirty="0" err="1">
                <a:solidFill>
                  <a:srgbClr val="FFFFFF"/>
                </a:solidFill>
                <a:effectLst/>
                <a:latin typeface="Catamaran" pitchFamily="2" charset="77"/>
              </a:rPr>
              <a:t>autem</a:t>
            </a:r>
            <a:r>
              <a:rPr lang="en-MY" dirty="0">
                <a:solidFill>
                  <a:srgbClr val="FFFFFF"/>
                </a:solidFill>
                <a:effectLst/>
                <a:latin typeface="Catamaran" pitchFamily="2" charset="77"/>
              </a:rPr>
              <a:t> </a:t>
            </a:r>
            <a:r>
              <a:rPr lang="en-MY" dirty="0" err="1">
                <a:solidFill>
                  <a:srgbClr val="FFFFFF"/>
                </a:solidFill>
                <a:effectLst/>
                <a:latin typeface="Catamaran" pitchFamily="2" charset="77"/>
              </a:rPr>
              <a:t>etur</a:t>
            </a:r>
            <a:endParaRPr lang="en-MY" dirty="0">
              <a:solidFill>
                <a:srgbClr val="FFFFFF"/>
              </a:solidFill>
              <a:effectLst/>
              <a:latin typeface="Catamaran" pitchFamily="2" charset="77"/>
            </a:endParaRPr>
          </a:p>
        </p:txBody>
      </p:sp>
      <p:sp>
        <p:nvSpPr>
          <p:cNvPr id="48" name="Text Placeholder 20">
            <a:extLst>
              <a:ext uri="{FF2B5EF4-FFF2-40B4-BE49-F238E27FC236}">
                <a16:creationId xmlns:a16="http://schemas.microsoft.com/office/drawing/2014/main" id="{D731E110-92E3-D246-92A1-0C691E4F79ED}"/>
              </a:ext>
            </a:extLst>
          </p:cNvPr>
          <p:cNvSpPr>
            <a:spLocks noGrp="1"/>
          </p:cNvSpPr>
          <p:nvPr>
            <p:ph type="body" sz="quarter" idx="24" hasCustomPrompt="1"/>
          </p:nvPr>
        </p:nvSpPr>
        <p:spPr>
          <a:xfrm>
            <a:off x="8446258" y="2168525"/>
            <a:ext cx="3196685" cy="585788"/>
          </a:xfrm>
        </p:spPr>
        <p:txBody>
          <a:bodyPr anchor="b">
            <a:noAutofit/>
          </a:bodyPr>
          <a:lstStyle>
            <a:lvl1pPr algn="ctr">
              <a:defRPr sz="4500">
                <a:solidFill>
                  <a:schemeClr val="accent3"/>
                </a:solidFill>
                <a:latin typeface="+mj-lt"/>
              </a:defRPr>
            </a:lvl1pPr>
          </a:lstStyle>
          <a:p>
            <a:pPr lvl="0"/>
            <a:r>
              <a:rPr lang="en-GB" dirty="0"/>
              <a:t>X%</a:t>
            </a:r>
            <a:endParaRPr lang="en-US" dirty="0"/>
          </a:p>
        </p:txBody>
      </p:sp>
      <p:sp>
        <p:nvSpPr>
          <p:cNvPr id="49" name="Text Placeholder 6">
            <a:extLst>
              <a:ext uri="{FF2B5EF4-FFF2-40B4-BE49-F238E27FC236}">
                <a16:creationId xmlns:a16="http://schemas.microsoft.com/office/drawing/2014/main" id="{F50D571E-FA6A-7B49-A468-1D83464B4071}"/>
              </a:ext>
            </a:extLst>
          </p:cNvPr>
          <p:cNvSpPr>
            <a:spLocks noGrp="1"/>
          </p:cNvSpPr>
          <p:nvPr>
            <p:ph type="body" sz="quarter" idx="25" hasCustomPrompt="1"/>
          </p:nvPr>
        </p:nvSpPr>
        <p:spPr>
          <a:xfrm>
            <a:off x="8558700" y="2857210"/>
            <a:ext cx="2971800" cy="585788"/>
          </a:xfrm>
        </p:spPr>
        <p:txBody>
          <a:bodyPr>
            <a:noAutofit/>
          </a:bodyPr>
          <a:lstStyle>
            <a:lvl1pPr marL="0" marR="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lang="en-MY" sz="1600" b="0" i="0" smtClean="0">
                <a:solidFill>
                  <a:schemeClr val="bg1"/>
                </a:solidFill>
                <a:effectLst/>
              </a:defRPr>
            </a:lvl1pPr>
          </a:lstStyle>
          <a:p>
            <a:r>
              <a:rPr lang="en-MY" dirty="0" err="1">
                <a:solidFill>
                  <a:srgbClr val="FFFFFF"/>
                </a:solidFill>
                <a:effectLst/>
                <a:latin typeface="Catamaran" pitchFamily="2" charset="77"/>
              </a:rPr>
              <a:t>Bodycopy</a:t>
            </a:r>
            <a:r>
              <a:rPr lang="en-MY" dirty="0">
                <a:solidFill>
                  <a:srgbClr val="FFFFFF"/>
                </a:solidFill>
                <a:effectLst/>
                <a:latin typeface="Catamaran" pitchFamily="2" charset="77"/>
              </a:rPr>
              <a:t> 16PT </a:t>
            </a:r>
            <a:r>
              <a:rPr lang="en-MY" dirty="0" err="1">
                <a:solidFill>
                  <a:srgbClr val="FFFFFF"/>
                </a:solidFill>
                <a:effectLst/>
                <a:latin typeface="Catamaran" pitchFamily="2" charset="77"/>
              </a:rPr>
              <a:t>niate</a:t>
            </a:r>
            <a:r>
              <a:rPr lang="en-MY" dirty="0">
                <a:solidFill>
                  <a:srgbClr val="FFFFFF"/>
                </a:solidFill>
                <a:effectLst/>
                <a:latin typeface="Catamaran" pitchFamily="2" charset="77"/>
              </a:rPr>
              <a:t> vit, </a:t>
            </a:r>
          </a:p>
          <a:p>
            <a:r>
              <a:rPr lang="en-MY" dirty="0" err="1">
                <a:solidFill>
                  <a:srgbClr val="FFFFFF"/>
                </a:solidFill>
                <a:effectLst/>
                <a:latin typeface="Catamaran" pitchFamily="2" charset="77"/>
              </a:rPr>
              <a:t>nimil</a:t>
            </a:r>
            <a:r>
              <a:rPr lang="en-MY" dirty="0">
                <a:solidFill>
                  <a:srgbClr val="FFFFFF"/>
                </a:solidFill>
                <a:effectLst/>
                <a:latin typeface="Catamaran" pitchFamily="2" charset="77"/>
              </a:rPr>
              <a:t> </a:t>
            </a:r>
            <a:r>
              <a:rPr lang="en-MY" dirty="0" err="1">
                <a:solidFill>
                  <a:srgbClr val="FFFFFF"/>
                </a:solidFill>
                <a:effectLst/>
                <a:latin typeface="Catamaran" pitchFamily="2" charset="77"/>
              </a:rPr>
              <a:t>molor</a:t>
            </a:r>
            <a:r>
              <a:rPr lang="en-MY" dirty="0">
                <a:solidFill>
                  <a:srgbClr val="FFFFFF"/>
                </a:solidFill>
                <a:effectLst/>
                <a:latin typeface="Catamaran" pitchFamily="2" charset="77"/>
              </a:rPr>
              <a:t> </a:t>
            </a:r>
            <a:r>
              <a:rPr lang="en-MY" dirty="0" err="1">
                <a:solidFill>
                  <a:srgbClr val="FFFFFF"/>
                </a:solidFill>
                <a:effectLst/>
                <a:latin typeface="Catamaran" pitchFamily="2" charset="77"/>
              </a:rPr>
              <a:t>autem</a:t>
            </a:r>
            <a:r>
              <a:rPr lang="en-MY" dirty="0">
                <a:solidFill>
                  <a:srgbClr val="FFFFFF"/>
                </a:solidFill>
                <a:effectLst/>
                <a:latin typeface="Catamaran" pitchFamily="2" charset="77"/>
              </a:rPr>
              <a:t> </a:t>
            </a:r>
            <a:r>
              <a:rPr lang="en-MY" dirty="0" err="1">
                <a:solidFill>
                  <a:srgbClr val="FFFFFF"/>
                </a:solidFill>
                <a:effectLst/>
                <a:latin typeface="Catamaran" pitchFamily="2" charset="77"/>
              </a:rPr>
              <a:t>etur</a:t>
            </a:r>
            <a:endParaRPr lang="en-MY" dirty="0">
              <a:solidFill>
                <a:srgbClr val="FFFFFF"/>
              </a:solidFill>
              <a:effectLst/>
              <a:latin typeface="Catamaran" pitchFamily="2" charset="77"/>
            </a:endParaRPr>
          </a:p>
        </p:txBody>
      </p:sp>
      <p:sp>
        <p:nvSpPr>
          <p:cNvPr id="15" name="Slide Number Placeholder 2">
            <a:extLst>
              <a:ext uri="{FF2B5EF4-FFF2-40B4-BE49-F238E27FC236}">
                <a16:creationId xmlns:a16="http://schemas.microsoft.com/office/drawing/2014/main" id="{D1EC646D-AC43-DD41-9DD9-4D3D94CF1F4D}"/>
              </a:ext>
            </a:extLst>
          </p:cNvPr>
          <p:cNvSpPr>
            <a:spLocks noGrp="1"/>
          </p:cNvSpPr>
          <p:nvPr>
            <p:ph type="sldNum" sz="quarter" idx="10"/>
          </p:nvPr>
        </p:nvSpPr>
        <p:spPr>
          <a:xfrm>
            <a:off x="10254343" y="6492875"/>
            <a:ext cx="1386795" cy="161998"/>
          </a:xfrm>
        </p:spPr>
        <p:txBody>
          <a:bodyPr/>
          <a:lstStyle>
            <a:lvl1pPr>
              <a:defRPr>
                <a:solidFill>
                  <a:schemeClr val="bg1"/>
                </a:solidFill>
              </a:defRPr>
            </a:lvl1pPr>
          </a:lstStyle>
          <a:p>
            <a:fld id="{826DDBE9-9F3C-4619-BE63-5F1F6BB637C8}" type="slidenum">
              <a:rPr lang="en-GB" smtClean="0"/>
              <a:t>‹#›</a:t>
            </a:fld>
            <a:endParaRPr lang="en-GB"/>
          </a:p>
        </p:txBody>
      </p:sp>
      <p:sp>
        <p:nvSpPr>
          <p:cNvPr id="16" name="Footer Placeholder 5">
            <a:extLst>
              <a:ext uri="{FF2B5EF4-FFF2-40B4-BE49-F238E27FC236}">
                <a16:creationId xmlns:a16="http://schemas.microsoft.com/office/drawing/2014/main" id="{49371B7B-7EBE-171F-5C6B-CF01DEA1BBC8}"/>
              </a:ext>
            </a:extLst>
          </p:cNvPr>
          <p:cNvSpPr>
            <a:spLocks noGrp="1"/>
          </p:cNvSpPr>
          <p:nvPr>
            <p:ph type="ftr" sz="quarter" idx="3"/>
          </p:nvPr>
        </p:nvSpPr>
        <p:spPr>
          <a:xfrm>
            <a:off x="524886" y="6492875"/>
            <a:ext cx="1097540" cy="171907"/>
          </a:xfrm>
          <a:prstGeom prst="rect">
            <a:avLst/>
          </a:prstGeom>
        </p:spPr>
        <p:txBody>
          <a:bodyPr vert="horz" lIns="0" tIns="0" rIns="0" bIns="0" rtlCol="0" anchor="ctr"/>
          <a:lstStyle>
            <a:lvl1pPr algn="l">
              <a:defRPr sz="800">
                <a:solidFill>
                  <a:schemeClr val="bg2"/>
                </a:solidFill>
              </a:defRPr>
            </a:lvl1pPr>
          </a:lstStyle>
          <a:p>
            <a:endParaRPr lang="en-GB"/>
          </a:p>
        </p:txBody>
      </p:sp>
    </p:spTree>
    <p:extLst>
      <p:ext uri="{BB962C8B-B14F-4D97-AF65-F5344CB8AC3E}">
        <p14:creationId xmlns:p14="http://schemas.microsoft.com/office/powerpoint/2010/main" val="90671520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pos="4634">
          <p15:clr>
            <a:srgbClr val="FBAE40"/>
          </p15:clr>
        </p15:guide>
        <p15:guide id="2" pos="5314">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Text and 2 Figures - Layout 3">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25FE9764-E613-4D44-80D1-C273D04A52FF}"/>
              </a:ext>
            </a:extLst>
          </p:cNvPr>
          <p:cNvSpPr/>
          <p:nvPr/>
        </p:nvSpPr>
        <p:spPr>
          <a:xfrm>
            <a:off x="7897200" y="0"/>
            <a:ext cx="42948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bg2"/>
              </a:solidFill>
            </a:endParaRPr>
          </a:p>
        </p:txBody>
      </p:sp>
      <p:sp>
        <p:nvSpPr>
          <p:cNvPr id="43" name="Text Placeholder 27">
            <a:extLst>
              <a:ext uri="{FF2B5EF4-FFF2-40B4-BE49-F238E27FC236}">
                <a16:creationId xmlns:a16="http://schemas.microsoft.com/office/drawing/2014/main" id="{F3D44504-DA08-7647-A554-BBFE6D6690E3}"/>
              </a:ext>
            </a:extLst>
          </p:cNvPr>
          <p:cNvSpPr>
            <a:spLocks noGrp="1"/>
          </p:cNvSpPr>
          <p:nvPr>
            <p:ph idx="31" hasCustomPrompt="1"/>
          </p:nvPr>
        </p:nvSpPr>
        <p:spPr>
          <a:xfrm>
            <a:off x="524888" y="2664049"/>
            <a:ext cx="6831587" cy="3320826"/>
          </a:xfrm>
          <a:prstGeom prst="rect">
            <a:avLst/>
          </a:prstGeom>
        </p:spPr>
        <p:txBody>
          <a:bodyPr vert="horz" lIns="0" tIns="0" rIns="0" bIns="0" rtlCol="0">
            <a:noAutofit/>
          </a:bodyPr>
          <a:lstStyle>
            <a:lvl1pPr marL="342900" indent="-342900">
              <a:lnSpc>
                <a:spcPct val="100000"/>
              </a:lnSpc>
              <a:spcAft>
                <a:spcPts val="600"/>
              </a:spcAft>
              <a:buClr>
                <a:schemeClr val="bg2"/>
              </a:buClr>
              <a:buFont typeface="Catamaran Regular" pitchFamily="2" charset="77"/>
              <a:buChar char="&gt;"/>
              <a:defRPr sz="1600" b="0">
                <a:solidFill>
                  <a:schemeClr val="tx1"/>
                </a:solidFill>
              </a:defRPr>
            </a:lvl1pPr>
            <a:lvl2pPr marL="720000" indent="-356400">
              <a:lnSpc>
                <a:spcPct val="100000"/>
              </a:lnSpc>
              <a:buClr>
                <a:schemeClr val="bg2"/>
              </a:buClr>
              <a:buFont typeface="Catamaran Medium" pitchFamily="2" charset="77"/>
              <a:buChar char="&gt;"/>
              <a:defRPr sz="1400" b="0">
                <a:solidFill>
                  <a:schemeClr val="tx1"/>
                </a:solidFill>
              </a:defRPr>
            </a:lvl2pPr>
            <a:lvl3pPr marL="1080000">
              <a:lnSpc>
                <a:spcPct val="100000"/>
              </a:lnSpc>
              <a:buClr>
                <a:schemeClr val="bg2"/>
              </a:buClr>
              <a:defRPr sz="1200">
                <a:solidFill>
                  <a:schemeClr val="tx1"/>
                </a:solidFill>
              </a:defRPr>
            </a:lvl3pPr>
            <a:lvl4pPr marL="1440000" indent="-356400">
              <a:lnSpc>
                <a:spcPct val="100000"/>
              </a:lnSpc>
              <a:buClr>
                <a:schemeClr val="bg2"/>
              </a:buClr>
              <a:defRPr sz="1000">
                <a:solidFill>
                  <a:schemeClr val="tx1"/>
                </a:solidFill>
              </a:defRPr>
            </a:lvl4pPr>
            <a:lvl5pPr>
              <a:lnSpc>
                <a:spcPct val="100000"/>
              </a:lnSpc>
              <a:defRPr/>
            </a:lvl5pPr>
            <a:lvl6pPr>
              <a:lnSpc>
                <a:spcPct val="100000"/>
              </a:lnSpc>
              <a:defRPr/>
            </a:lvl6pPr>
            <a:lvl7pPr>
              <a:lnSpc>
                <a:spcPct val="100000"/>
              </a:lnSpc>
              <a:defRPr/>
            </a:lvl7pPr>
            <a:lvl8pPr>
              <a:lnSpc>
                <a:spcPct val="100000"/>
              </a:lnSpc>
              <a:defRPr/>
            </a:lvl8pPr>
            <a:lvl9pPr>
              <a:lnSpc>
                <a:spcPct val="100000"/>
              </a:lnSpc>
              <a:defRPr/>
            </a:lvl9pPr>
          </a:lstStyle>
          <a:p>
            <a:pPr lvl="0"/>
            <a:r>
              <a:rPr lang="en-GB" dirty="0"/>
              <a:t>Bullet 16pt</a:t>
            </a:r>
          </a:p>
          <a:p>
            <a:pPr lvl="1"/>
            <a:r>
              <a:rPr lang="en-US" dirty="0"/>
              <a:t>Bullet 14pt</a:t>
            </a:r>
          </a:p>
          <a:p>
            <a:pPr lvl="2"/>
            <a:r>
              <a:rPr lang="en-US" dirty="0"/>
              <a:t>Bullet 12pt</a:t>
            </a:r>
          </a:p>
          <a:p>
            <a:pPr lvl="3"/>
            <a:r>
              <a:rPr lang="en-US" dirty="0"/>
              <a:t>Bullet 10pt</a:t>
            </a:r>
          </a:p>
        </p:txBody>
      </p:sp>
      <p:sp>
        <p:nvSpPr>
          <p:cNvPr id="2" name="Title 1">
            <a:extLst>
              <a:ext uri="{FF2B5EF4-FFF2-40B4-BE49-F238E27FC236}">
                <a16:creationId xmlns:a16="http://schemas.microsoft.com/office/drawing/2014/main" id="{70F9B0B5-50C1-E144-963E-FA8F119204F3}"/>
              </a:ext>
            </a:extLst>
          </p:cNvPr>
          <p:cNvSpPr>
            <a:spLocks noGrp="1"/>
          </p:cNvSpPr>
          <p:nvPr>
            <p:ph type="title" hasCustomPrompt="1"/>
          </p:nvPr>
        </p:nvSpPr>
        <p:spPr>
          <a:xfrm>
            <a:off x="524888" y="882000"/>
            <a:ext cx="6831588" cy="946253"/>
          </a:xfrm>
          <a:prstGeom prst="rect">
            <a:avLst/>
          </a:prstGeom>
        </p:spPr>
        <p:txBody>
          <a:bodyPr/>
          <a:lstStyle/>
          <a:p>
            <a:r>
              <a:rPr lang="en-GB" dirty="0"/>
              <a:t>HEADING 32PT ODIS MI,</a:t>
            </a:r>
            <a:br>
              <a:rPr lang="en-GB" dirty="0"/>
            </a:br>
            <a:r>
              <a:rPr lang="en-GB" dirty="0"/>
              <a:t>REHENT EST, TE NUM ATENTES</a:t>
            </a:r>
            <a:endParaRPr lang="en-US" dirty="0"/>
          </a:p>
        </p:txBody>
      </p:sp>
      <p:sp>
        <p:nvSpPr>
          <p:cNvPr id="42" name="Content Placeholder 4">
            <a:extLst>
              <a:ext uri="{FF2B5EF4-FFF2-40B4-BE49-F238E27FC236}">
                <a16:creationId xmlns:a16="http://schemas.microsoft.com/office/drawing/2014/main" id="{EA9AED6C-F190-0748-9662-6A93E5715E68}"/>
              </a:ext>
            </a:extLst>
          </p:cNvPr>
          <p:cNvSpPr>
            <a:spLocks noGrp="1"/>
          </p:cNvSpPr>
          <p:nvPr>
            <p:ph sz="quarter" idx="30" hasCustomPrompt="1"/>
          </p:nvPr>
        </p:nvSpPr>
        <p:spPr>
          <a:xfrm>
            <a:off x="524888" y="2184023"/>
            <a:ext cx="6829200" cy="323473"/>
          </a:xfrm>
        </p:spPr>
        <p:txBody>
          <a:bodyPr/>
          <a:lstStyle>
            <a:lvl1pPr>
              <a:defRPr sz="1800" b="1">
                <a:solidFill>
                  <a:schemeClr val="accent3"/>
                </a:solidFill>
              </a:defRPr>
            </a:lvl1pPr>
            <a:lvl2pPr>
              <a:defRPr b="0">
                <a:solidFill>
                  <a:schemeClr val="tx1"/>
                </a:solidFill>
              </a:defRPr>
            </a:lvl2pPr>
            <a:lvl3pPr marL="285750" indent="-285750">
              <a:buClr>
                <a:schemeClr val="accent3"/>
              </a:buClr>
              <a:buChar char="&gt;"/>
              <a:defRPr/>
            </a:lvl3pPr>
            <a:lvl4pPr marL="342900" indent="-342900">
              <a:buFont typeface="+mj-lt"/>
              <a:buAutoNum type="arabicPeriod"/>
              <a:defRPr/>
            </a:lvl4pPr>
            <a:lvl5pPr marL="0" marR="0" indent="0" algn="l" defTabSz="914400" rtl="0" eaLnBrk="1" fontAlgn="auto" latinLnBrk="0" hangingPunct="1">
              <a:lnSpc>
                <a:spcPct val="100000"/>
              </a:lnSpc>
              <a:spcBef>
                <a:spcPts val="0"/>
              </a:spcBef>
              <a:spcAft>
                <a:spcPts val="600"/>
              </a:spcAft>
              <a:buClr>
                <a:schemeClr val="accent3"/>
              </a:buClr>
              <a:buSzTx/>
              <a:buFont typeface="+mj-lt"/>
              <a:buNone/>
              <a:tabLst/>
              <a:defRPr sz="1600"/>
            </a:lvl5pPr>
            <a:lvl6pPr marL="298450" indent="-285750">
              <a:buChar char="&gt;"/>
              <a:defRPr/>
            </a:lvl6pPr>
            <a:lvl7pPr marL="357188" indent="-342900">
              <a:buFont typeface="+mj-lt"/>
              <a:buAutoNum type="arabicPeriod"/>
              <a:defRPr/>
            </a:lvl7pPr>
            <a:lvl8pPr marL="14287" indent="0">
              <a:buNone/>
              <a:defRPr sz="1400"/>
            </a:lvl8pPr>
          </a:lstStyle>
          <a:p>
            <a:pPr lvl="0"/>
            <a:r>
              <a:rPr lang="en-GB" dirty="0"/>
              <a:t>Subheading 18pt</a:t>
            </a:r>
            <a:endParaRPr lang="en-US" dirty="0"/>
          </a:p>
        </p:txBody>
      </p:sp>
      <p:sp>
        <p:nvSpPr>
          <p:cNvPr id="44" name="Table Placeholder 5">
            <a:extLst>
              <a:ext uri="{FF2B5EF4-FFF2-40B4-BE49-F238E27FC236}">
                <a16:creationId xmlns:a16="http://schemas.microsoft.com/office/drawing/2014/main" id="{9F181943-62E1-904C-8141-2354F0923AB6}"/>
              </a:ext>
            </a:extLst>
          </p:cNvPr>
          <p:cNvSpPr txBox="1">
            <a:spLocks/>
          </p:cNvSpPr>
          <p:nvPr/>
        </p:nvSpPr>
        <p:spPr>
          <a:xfrm flipV="1">
            <a:off x="7897200" y="6311900"/>
            <a:ext cx="3745524" cy="14400"/>
          </a:xfrm>
          <a:prstGeom prst="rect">
            <a:avLst/>
          </a:prstGeom>
          <a:solidFill>
            <a:srgbClr val="C8C8C8"/>
          </a:solidFill>
        </p:spPr>
        <p:txBody>
          <a:bodyPr/>
          <a:lstStyle>
            <a:lvl1pPr marL="0" indent="0" algn="l" defTabSz="914400" rtl="0" eaLnBrk="1" latinLnBrk="0" hangingPunct="1">
              <a:lnSpc>
                <a:spcPct val="80000"/>
              </a:lnSpc>
              <a:spcBef>
                <a:spcPts val="0"/>
              </a:spcBef>
              <a:spcAft>
                <a:spcPts val="1200"/>
              </a:spcAft>
              <a:buFont typeface="Arial" panose="020B0604020202020204" pitchFamily="34" charset="0"/>
              <a:buNone/>
              <a:defRPr sz="2200" b="0" i="0" kern="1200" baseline="0">
                <a:solidFill>
                  <a:schemeClr val="tx2"/>
                </a:solidFill>
                <a:latin typeface="Catamaran" pitchFamily="2" charset="77"/>
                <a:ea typeface="+mn-ea"/>
                <a:cs typeface="Catamaran" pitchFamily="2" charset="77"/>
              </a:defRPr>
            </a:lvl1pPr>
            <a:lvl2pPr marL="0" indent="0" algn="l" defTabSz="914400" rtl="0" eaLnBrk="1" latinLnBrk="0" hangingPunct="1">
              <a:lnSpc>
                <a:spcPct val="100000"/>
              </a:lnSpc>
              <a:spcBef>
                <a:spcPts val="0"/>
              </a:spcBef>
              <a:spcAft>
                <a:spcPts val="600"/>
              </a:spcAft>
              <a:buFont typeface="Arial" panose="020B0604020202020204" pitchFamily="34" charset="0"/>
              <a:buNone/>
              <a:defRPr sz="1800" b="1" i="0" kern="1200" baseline="0">
                <a:solidFill>
                  <a:schemeClr val="accent3"/>
                </a:solidFill>
                <a:latin typeface="Catamaran" pitchFamily="2" charset="77"/>
                <a:ea typeface="+mn-ea"/>
                <a:cs typeface="Catamaran" pitchFamily="2" charset="77"/>
              </a:defRPr>
            </a:lvl2pPr>
            <a:lvl3pPr marL="0" indent="0" algn="l" defTabSz="914400" rtl="0" eaLnBrk="1" latinLnBrk="0" hangingPunct="1">
              <a:lnSpc>
                <a:spcPct val="100000"/>
              </a:lnSpc>
              <a:spcBef>
                <a:spcPts val="0"/>
              </a:spcBef>
              <a:spcAft>
                <a:spcPts val="600"/>
              </a:spcAft>
              <a:buFont typeface="Arial" panose="020B0604020202020204" pitchFamily="34" charset="0"/>
              <a:buNone/>
              <a:defRPr sz="1800" b="0" i="0" kern="1200" baseline="0">
                <a:solidFill>
                  <a:srgbClr val="041E42"/>
                </a:solidFill>
                <a:latin typeface="Catamaran" pitchFamily="2" charset="77"/>
                <a:ea typeface="+mn-ea"/>
                <a:cs typeface="Catamaran" pitchFamily="2" charset="77"/>
              </a:defRPr>
            </a:lvl3pPr>
            <a:lvl4pPr marL="342000" marR="0" indent="-342000" algn="l" defTabSz="360000" rtl="0" eaLnBrk="1" fontAlgn="auto" latinLnBrk="0" hangingPunct="0">
              <a:lnSpc>
                <a:spcPct val="100000"/>
              </a:lnSpc>
              <a:spcBef>
                <a:spcPts val="0"/>
              </a:spcBef>
              <a:spcAft>
                <a:spcPts val="600"/>
              </a:spcAft>
              <a:buClr>
                <a:schemeClr val="accent3"/>
              </a:buClr>
              <a:buSzTx/>
              <a:buChar char="&gt;"/>
              <a:tabLst/>
              <a:defRPr sz="1800" b="0" i="0" kern="1200">
                <a:solidFill>
                  <a:schemeClr val="tx2"/>
                </a:solidFill>
                <a:latin typeface="Catamaran" pitchFamily="2" charset="77"/>
                <a:ea typeface="+mn-ea"/>
                <a:cs typeface="Catamaran" pitchFamily="2" charset="77"/>
              </a:defRPr>
            </a:lvl4pPr>
            <a:lvl5pPr marL="342900" indent="-342900" algn="l" defTabSz="914400" rtl="0" eaLnBrk="1" latinLnBrk="0" hangingPunct="1">
              <a:lnSpc>
                <a:spcPct val="100000"/>
              </a:lnSpc>
              <a:spcBef>
                <a:spcPts val="0"/>
              </a:spcBef>
              <a:spcAft>
                <a:spcPts val="600"/>
              </a:spcAft>
              <a:buClr>
                <a:schemeClr val="accent3"/>
              </a:buClr>
              <a:buFont typeface="+mj-lt"/>
              <a:buAutoNum type="arabicPeriod"/>
              <a:defRPr sz="1800" b="0" i="0" kern="1200" baseline="0">
                <a:solidFill>
                  <a:schemeClr val="tx2"/>
                </a:solidFill>
                <a:latin typeface="Catamaran" pitchFamily="2" charset="77"/>
                <a:ea typeface="+mn-ea"/>
                <a:cs typeface="Catamaran" pitchFamily="2" charset="77"/>
              </a:defRPr>
            </a:lvl5pPr>
            <a:lvl6pPr marL="12700" marR="0" indent="0" algn="l" defTabSz="914400" rtl="0" eaLnBrk="1" fontAlgn="auto" latinLnBrk="0" hangingPunct="1">
              <a:lnSpc>
                <a:spcPct val="90000"/>
              </a:lnSpc>
              <a:spcBef>
                <a:spcPts val="500"/>
              </a:spcBef>
              <a:spcAft>
                <a:spcPts val="0"/>
              </a:spcAft>
              <a:buClr>
                <a:schemeClr val="accent3"/>
              </a:buClr>
              <a:buSzTx/>
              <a:buFont typeface="+mj-lt"/>
              <a:buNone/>
              <a:tabLst/>
              <a:defRPr sz="1600" kern="1200">
                <a:solidFill>
                  <a:schemeClr val="tx1"/>
                </a:solidFill>
                <a:latin typeface="+mn-lt"/>
                <a:ea typeface="+mn-ea"/>
                <a:cs typeface="+mn-cs"/>
              </a:defRPr>
            </a:lvl6pPr>
            <a:lvl7pPr marL="300038" marR="0" indent="-285750" algn="l" defTabSz="914400" rtl="0" eaLnBrk="1" fontAlgn="auto" latinLnBrk="0" hangingPunct="1">
              <a:lnSpc>
                <a:spcPct val="90000"/>
              </a:lnSpc>
              <a:spcBef>
                <a:spcPts val="500"/>
              </a:spcBef>
              <a:spcAft>
                <a:spcPts val="0"/>
              </a:spcAft>
              <a:buClr>
                <a:schemeClr val="accent3"/>
              </a:buClr>
              <a:buSzTx/>
              <a:buChar char="&gt;"/>
              <a:tabLst/>
              <a:defRPr sz="1600" kern="1200">
                <a:solidFill>
                  <a:schemeClr val="tx1"/>
                </a:solidFill>
                <a:latin typeface="+mn-lt"/>
                <a:ea typeface="+mn-ea"/>
                <a:cs typeface="+mn-cs"/>
              </a:defRPr>
            </a:lvl7pPr>
            <a:lvl8pPr marL="357187" indent="-342900" algn="l" defTabSz="914400" rtl="0" eaLnBrk="1" latinLnBrk="0" hangingPunct="1">
              <a:lnSpc>
                <a:spcPct val="90000"/>
              </a:lnSpc>
              <a:spcBef>
                <a:spcPts val="500"/>
              </a:spcBef>
              <a:buClr>
                <a:schemeClr val="accent3"/>
              </a:buClr>
              <a:buFont typeface="+mj-lt"/>
              <a:buAutoNum type="arabicPeriod"/>
              <a:tabLst/>
              <a:defRPr sz="1600" kern="1200">
                <a:solidFill>
                  <a:schemeClr val="tx1"/>
                </a:solidFill>
                <a:latin typeface="+mn-lt"/>
                <a:ea typeface="+mn-ea"/>
                <a:cs typeface="+mn-cs"/>
              </a:defRPr>
            </a:lvl8pPr>
            <a:lvl9pPr marL="14288" indent="0" algn="l" defTabSz="914400" rtl="0" eaLnBrk="1" latinLnBrk="0" hangingPunct="1">
              <a:lnSpc>
                <a:spcPct val="90000"/>
              </a:lnSpc>
              <a:spcBef>
                <a:spcPts val="500"/>
              </a:spcBef>
              <a:buClr>
                <a:schemeClr val="accent3"/>
              </a:buClr>
              <a:buFont typeface="+mj-lt"/>
              <a:buNone/>
              <a:tabLst/>
              <a:defRPr sz="1400" b="0" i="0" kern="1200">
                <a:solidFill>
                  <a:schemeClr val="tx1"/>
                </a:solidFill>
                <a:latin typeface="Catamaran" pitchFamily="2" charset="77"/>
                <a:ea typeface="+mn-ea"/>
                <a:cs typeface="Catamaran" pitchFamily="2" charset="77"/>
              </a:defRPr>
            </a:lvl9pPr>
          </a:lstStyle>
          <a:p>
            <a:r>
              <a:rPr lang="en-US"/>
              <a:t> </a:t>
            </a:r>
            <a:endParaRPr lang="en-US" dirty="0"/>
          </a:p>
        </p:txBody>
      </p:sp>
      <p:sp>
        <p:nvSpPr>
          <p:cNvPr id="46" name="Text Placeholder 20">
            <a:extLst>
              <a:ext uri="{FF2B5EF4-FFF2-40B4-BE49-F238E27FC236}">
                <a16:creationId xmlns:a16="http://schemas.microsoft.com/office/drawing/2014/main" id="{E5D2536B-53F3-6344-AE73-4C4EAB5E5FCD}"/>
              </a:ext>
            </a:extLst>
          </p:cNvPr>
          <p:cNvSpPr>
            <a:spLocks noGrp="1"/>
          </p:cNvSpPr>
          <p:nvPr>
            <p:ph type="body" sz="quarter" idx="23" hasCustomPrompt="1"/>
          </p:nvPr>
        </p:nvSpPr>
        <p:spPr>
          <a:xfrm>
            <a:off x="8446258" y="3923923"/>
            <a:ext cx="3196685" cy="585788"/>
          </a:xfrm>
        </p:spPr>
        <p:txBody>
          <a:bodyPr anchor="b">
            <a:noAutofit/>
          </a:bodyPr>
          <a:lstStyle>
            <a:lvl1pPr algn="ctr">
              <a:defRPr sz="4500">
                <a:solidFill>
                  <a:schemeClr val="accent3"/>
                </a:solidFill>
                <a:latin typeface="+mj-lt"/>
              </a:defRPr>
            </a:lvl1pPr>
          </a:lstStyle>
          <a:p>
            <a:pPr lvl="0"/>
            <a:r>
              <a:rPr lang="en-GB" dirty="0"/>
              <a:t>X%</a:t>
            </a:r>
            <a:endParaRPr lang="en-US" dirty="0"/>
          </a:p>
        </p:txBody>
      </p:sp>
      <p:sp>
        <p:nvSpPr>
          <p:cNvPr id="47" name="Text Placeholder 6">
            <a:extLst>
              <a:ext uri="{FF2B5EF4-FFF2-40B4-BE49-F238E27FC236}">
                <a16:creationId xmlns:a16="http://schemas.microsoft.com/office/drawing/2014/main" id="{0C23157B-6985-9342-89FD-1D698737E60C}"/>
              </a:ext>
            </a:extLst>
          </p:cNvPr>
          <p:cNvSpPr>
            <a:spLocks noGrp="1"/>
          </p:cNvSpPr>
          <p:nvPr>
            <p:ph type="body" sz="quarter" idx="11" hasCustomPrompt="1"/>
          </p:nvPr>
        </p:nvSpPr>
        <p:spPr>
          <a:xfrm>
            <a:off x="8558700" y="4612608"/>
            <a:ext cx="2971800" cy="585788"/>
          </a:xfrm>
        </p:spPr>
        <p:txBody>
          <a:bodyPr>
            <a:noAutofit/>
          </a:bodyPr>
          <a:lstStyle>
            <a:lvl1pPr marL="0" marR="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lang="en-MY" sz="1600" b="0" i="0" smtClean="0">
                <a:solidFill>
                  <a:schemeClr val="bg1"/>
                </a:solidFill>
                <a:effectLst/>
              </a:defRPr>
            </a:lvl1pPr>
          </a:lstStyle>
          <a:p>
            <a:r>
              <a:rPr lang="en-MY" dirty="0" err="1">
                <a:solidFill>
                  <a:srgbClr val="FFFFFF"/>
                </a:solidFill>
                <a:effectLst/>
                <a:latin typeface="Catamaran" pitchFamily="2" charset="77"/>
              </a:rPr>
              <a:t>Bodycopy</a:t>
            </a:r>
            <a:r>
              <a:rPr lang="en-MY" dirty="0">
                <a:solidFill>
                  <a:srgbClr val="FFFFFF"/>
                </a:solidFill>
                <a:effectLst/>
                <a:latin typeface="Catamaran" pitchFamily="2" charset="77"/>
              </a:rPr>
              <a:t> 16PT </a:t>
            </a:r>
            <a:r>
              <a:rPr lang="en-MY" dirty="0" err="1">
                <a:solidFill>
                  <a:srgbClr val="FFFFFF"/>
                </a:solidFill>
                <a:effectLst/>
                <a:latin typeface="Catamaran" pitchFamily="2" charset="77"/>
              </a:rPr>
              <a:t>niate</a:t>
            </a:r>
            <a:r>
              <a:rPr lang="en-MY" dirty="0">
                <a:solidFill>
                  <a:srgbClr val="FFFFFF"/>
                </a:solidFill>
                <a:effectLst/>
                <a:latin typeface="Catamaran" pitchFamily="2" charset="77"/>
              </a:rPr>
              <a:t> vit, </a:t>
            </a:r>
          </a:p>
          <a:p>
            <a:r>
              <a:rPr lang="en-MY" dirty="0" err="1">
                <a:solidFill>
                  <a:srgbClr val="FFFFFF"/>
                </a:solidFill>
                <a:effectLst/>
                <a:latin typeface="Catamaran" pitchFamily="2" charset="77"/>
              </a:rPr>
              <a:t>nimil</a:t>
            </a:r>
            <a:r>
              <a:rPr lang="en-MY" dirty="0">
                <a:solidFill>
                  <a:srgbClr val="FFFFFF"/>
                </a:solidFill>
                <a:effectLst/>
                <a:latin typeface="Catamaran" pitchFamily="2" charset="77"/>
              </a:rPr>
              <a:t> </a:t>
            </a:r>
            <a:r>
              <a:rPr lang="en-MY" dirty="0" err="1">
                <a:solidFill>
                  <a:srgbClr val="FFFFFF"/>
                </a:solidFill>
                <a:effectLst/>
                <a:latin typeface="Catamaran" pitchFamily="2" charset="77"/>
              </a:rPr>
              <a:t>molor</a:t>
            </a:r>
            <a:r>
              <a:rPr lang="en-MY" dirty="0">
                <a:solidFill>
                  <a:srgbClr val="FFFFFF"/>
                </a:solidFill>
                <a:effectLst/>
                <a:latin typeface="Catamaran" pitchFamily="2" charset="77"/>
              </a:rPr>
              <a:t> </a:t>
            </a:r>
            <a:r>
              <a:rPr lang="en-MY" dirty="0" err="1">
                <a:solidFill>
                  <a:srgbClr val="FFFFFF"/>
                </a:solidFill>
                <a:effectLst/>
                <a:latin typeface="Catamaran" pitchFamily="2" charset="77"/>
              </a:rPr>
              <a:t>autem</a:t>
            </a:r>
            <a:r>
              <a:rPr lang="en-MY" dirty="0">
                <a:solidFill>
                  <a:srgbClr val="FFFFFF"/>
                </a:solidFill>
                <a:effectLst/>
                <a:latin typeface="Catamaran" pitchFamily="2" charset="77"/>
              </a:rPr>
              <a:t> </a:t>
            </a:r>
            <a:r>
              <a:rPr lang="en-MY" dirty="0" err="1">
                <a:solidFill>
                  <a:srgbClr val="FFFFFF"/>
                </a:solidFill>
                <a:effectLst/>
                <a:latin typeface="Catamaran" pitchFamily="2" charset="77"/>
              </a:rPr>
              <a:t>etur</a:t>
            </a:r>
            <a:endParaRPr lang="en-MY" dirty="0">
              <a:solidFill>
                <a:srgbClr val="FFFFFF"/>
              </a:solidFill>
              <a:effectLst/>
              <a:latin typeface="Catamaran" pitchFamily="2" charset="77"/>
            </a:endParaRPr>
          </a:p>
        </p:txBody>
      </p:sp>
      <p:sp>
        <p:nvSpPr>
          <p:cNvPr id="48" name="Text Placeholder 20">
            <a:extLst>
              <a:ext uri="{FF2B5EF4-FFF2-40B4-BE49-F238E27FC236}">
                <a16:creationId xmlns:a16="http://schemas.microsoft.com/office/drawing/2014/main" id="{16C9716F-5350-D045-B1E9-769813547394}"/>
              </a:ext>
            </a:extLst>
          </p:cNvPr>
          <p:cNvSpPr>
            <a:spLocks noGrp="1"/>
          </p:cNvSpPr>
          <p:nvPr>
            <p:ph type="body" sz="quarter" idx="24" hasCustomPrompt="1"/>
          </p:nvPr>
        </p:nvSpPr>
        <p:spPr>
          <a:xfrm>
            <a:off x="8446258" y="2168525"/>
            <a:ext cx="3196685" cy="585788"/>
          </a:xfrm>
        </p:spPr>
        <p:txBody>
          <a:bodyPr anchor="b">
            <a:noAutofit/>
          </a:bodyPr>
          <a:lstStyle>
            <a:lvl1pPr algn="ctr">
              <a:defRPr sz="4500">
                <a:solidFill>
                  <a:schemeClr val="accent3"/>
                </a:solidFill>
                <a:latin typeface="+mj-lt"/>
              </a:defRPr>
            </a:lvl1pPr>
          </a:lstStyle>
          <a:p>
            <a:pPr lvl="0"/>
            <a:r>
              <a:rPr lang="en-GB" dirty="0"/>
              <a:t>X%</a:t>
            </a:r>
            <a:endParaRPr lang="en-US" dirty="0"/>
          </a:p>
        </p:txBody>
      </p:sp>
      <p:sp>
        <p:nvSpPr>
          <p:cNvPr id="49" name="Text Placeholder 6">
            <a:extLst>
              <a:ext uri="{FF2B5EF4-FFF2-40B4-BE49-F238E27FC236}">
                <a16:creationId xmlns:a16="http://schemas.microsoft.com/office/drawing/2014/main" id="{12EBF5CE-4E1C-D14E-99EB-B295EE162822}"/>
              </a:ext>
            </a:extLst>
          </p:cNvPr>
          <p:cNvSpPr>
            <a:spLocks noGrp="1"/>
          </p:cNvSpPr>
          <p:nvPr>
            <p:ph type="body" sz="quarter" idx="25" hasCustomPrompt="1"/>
          </p:nvPr>
        </p:nvSpPr>
        <p:spPr>
          <a:xfrm>
            <a:off x="8558700" y="2857210"/>
            <a:ext cx="2971800" cy="585788"/>
          </a:xfrm>
        </p:spPr>
        <p:txBody>
          <a:bodyPr>
            <a:noAutofit/>
          </a:bodyPr>
          <a:lstStyle>
            <a:lvl1pPr marL="0" marR="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lang="en-MY" sz="1600" b="0" i="0" smtClean="0">
                <a:solidFill>
                  <a:schemeClr val="bg1"/>
                </a:solidFill>
                <a:effectLst/>
              </a:defRPr>
            </a:lvl1pPr>
          </a:lstStyle>
          <a:p>
            <a:r>
              <a:rPr lang="en-MY" dirty="0" err="1">
                <a:solidFill>
                  <a:srgbClr val="FFFFFF"/>
                </a:solidFill>
                <a:effectLst/>
                <a:latin typeface="Catamaran" pitchFamily="2" charset="77"/>
              </a:rPr>
              <a:t>Bodycopy</a:t>
            </a:r>
            <a:r>
              <a:rPr lang="en-MY" dirty="0">
                <a:solidFill>
                  <a:srgbClr val="FFFFFF"/>
                </a:solidFill>
                <a:effectLst/>
                <a:latin typeface="Catamaran" pitchFamily="2" charset="77"/>
              </a:rPr>
              <a:t> 16PT </a:t>
            </a:r>
            <a:r>
              <a:rPr lang="en-MY" dirty="0" err="1">
                <a:solidFill>
                  <a:srgbClr val="FFFFFF"/>
                </a:solidFill>
                <a:effectLst/>
                <a:latin typeface="Catamaran" pitchFamily="2" charset="77"/>
              </a:rPr>
              <a:t>niate</a:t>
            </a:r>
            <a:r>
              <a:rPr lang="en-MY" dirty="0">
                <a:solidFill>
                  <a:srgbClr val="FFFFFF"/>
                </a:solidFill>
                <a:effectLst/>
                <a:latin typeface="Catamaran" pitchFamily="2" charset="77"/>
              </a:rPr>
              <a:t> vit, </a:t>
            </a:r>
          </a:p>
          <a:p>
            <a:r>
              <a:rPr lang="en-MY" dirty="0" err="1">
                <a:solidFill>
                  <a:srgbClr val="FFFFFF"/>
                </a:solidFill>
                <a:effectLst/>
                <a:latin typeface="Catamaran" pitchFamily="2" charset="77"/>
              </a:rPr>
              <a:t>nimil</a:t>
            </a:r>
            <a:r>
              <a:rPr lang="en-MY" dirty="0">
                <a:solidFill>
                  <a:srgbClr val="FFFFFF"/>
                </a:solidFill>
                <a:effectLst/>
                <a:latin typeface="Catamaran" pitchFamily="2" charset="77"/>
              </a:rPr>
              <a:t> </a:t>
            </a:r>
            <a:r>
              <a:rPr lang="en-MY" dirty="0" err="1">
                <a:solidFill>
                  <a:srgbClr val="FFFFFF"/>
                </a:solidFill>
                <a:effectLst/>
                <a:latin typeface="Catamaran" pitchFamily="2" charset="77"/>
              </a:rPr>
              <a:t>molor</a:t>
            </a:r>
            <a:r>
              <a:rPr lang="en-MY" dirty="0">
                <a:solidFill>
                  <a:srgbClr val="FFFFFF"/>
                </a:solidFill>
                <a:effectLst/>
                <a:latin typeface="Catamaran" pitchFamily="2" charset="77"/>
              </a:rPr>
              <a:t> </a:t>
            </a:r>
            <a:r>
              <a:rPr lang="en-MY" dirty="0" err="1">
                <a:solidFill>
                  <a:srgbClr val="FFFFFF"/>
                </a:solidFill>
                <a:effectLst/>
                <a:latin typeface="Catamaran" pitchFamily="2" charset="77"/>
              </a:rPr>
              <a:t>autem</a:t>
            </a:r>
            <a:r>
              <a:rPr lang="en-MY" dirty="0">
                <a:solidFill>
                  <a:srgbClr val="FFFFFF"/>
                </a:solidFill>
                <a:effectLst/>
                <a:latin typeface="Catamaran" pitchFamily="2" charset="77"/>
              </a:rPr>
              <a:t> </a:t>
            </a:r>
            <a:r>
              <a:rPr lang="en-MY" dirty="0" err="1">
                <a:solidFill>
                  <a:srgbClr val="FFFFFF"/>
                </a:solidFill>
                <a:effectLst/>
                <a:latin typeface="Catamaran" pitchFamily="2" charset="77"/>
              </a:rPr>
              <a:t>etur</a:t>
            </a:r>
            <a:endParaRPr lang="en-MY" dirty="0">
              <a:solidFill>
                <a:srgbClr val="FFFFFF"/>
              </a:solidFill>
              <a:effectLst/>
              <a:latin typeface="Catamaran" pitchFamily="2" charset="77"/>
            </a:endParaRPr>
          </a:p>
        </p:txBody>
      </p:sp>
      <p:sp>
        <p:nvSpPr>
          <p:cNvPr id="13" name="Slide Number Placeholder 2">
            <a:extLst>
              <a:ext uri="{FF2B5EF4-FFF2-40B4-BE49-F238E27FC236}">
                <a16:creationId xmlns:a16="http://schemas.microsoft.com/office/drawing/2014/main" id="{DFEAA3C8-C020-BC4B-8768-2B7432F827E6}"/>
              </a:ext>
            </a:extLst>
          </p:cNvPr>
          <p:cNvSpPr>
            <a:spLocks noGrp="1"/>
          </p:cNvSpPr>
          <p:nvPr>
            <p:ph type="sldNum" sz="quarter" idx="10"/>
          </p:nvPr>
        </p:nvSpPr>
        <p:spPr>
          <a:xfrm>
            <a:off x="10254343" y="6492875"/>
            <a:ext cx="1386795" cy="161998"/>
          </a:xfrm>
        </p:spPr>
        <p:txBody>
          <a:bodyPr/>
          <a:lstStyle>
            <a:lvl1pPr>
              <a:defRPr>
                <a:solidFill>
                  <a:schemeClr val="bg1"/>
                </a:solidFill>
              </a:defRPr>
            </a:lvl1pPr>
          </a:lstStyle>
          <a:p>
            <a:fld id="{826DDBE9-9F3C-4619-BE63-5F1F6BB637C8}" type="slidenum">
              <a:rPr lang="en-GB" smtClean="0"/>
              <a:t>‹#›</a:t>
            </a:fld>
            <a:endParaRPr lang="en-GB"/>
          </a:p>
        </p:txBody>
      </p:sp>
      <p:sp>
        <p:nvSpPr>
          <p:cNvPr id="14" name="Footer Placeholder 5">
            <a:extLst>
              <a:ext uri="{FF2B5EF4-FFF2-40B4-BE49-F238E27FC236}">
                <a16:creationId xmlns:a16="http://schemas.microsoft.com/office/drawing/2014/main" id="{527CC64E-D283-3F0A-4742-DD771E573243}"/>
              </a:ext>
            </a:extLst>
          </p:cNvPr>
          <p:cNvSpPr>
            <a:spLocks noGrp="1"/>
          </p:cNvSpPr>
          <p:nvPr>
            <p:ph type="ftr" sz="quarter" idx="3"/>
          </p:nvPr>
        </p:nvSpPr>
        <p:spPr>
          <a:xfrm>
            <a:off x="524886" y="6492875"/>
            <a:ext cx="1097540" cy="171907"/>
          </a:xfrm>
          <a:prstGeom prst="rect">
            <a:avLst/>
          </a:prstGeom>
        </p:spPr>
        <p:txBody>
          <a:bodyPr vert="horz" lIns="0" tIns="0" rIns="0" bIns="0" rtlCol="0" anchor="ctr"/>
          <a:lstStyle>
            <a:lvl1pPr algn="l">
              <a:defRPr sz="800">
                <a:solidFill>
                  <a:schemeClr val="bg2"/>
                </a:solidFill>
              </a:defRPr>
            </a:lvl1pPr>
          </a:lstStyle>
          <a:p>
            <a:endParaRPr lang="en-GB"/>
          </a:p>
        </p:txBody>
      </p:sp>
    </p:spTree>
    <p:extLst>
      <p:ext uri="{BB962C8B-B14F-4D97-AF65-F5344CB8AC3E}">
        <p14:creationId xmlns:p14="http://schemas.microsoft.com/office/powerpoint/2010/main" val="42848431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pos="4634">
          <p15:clr>
            <a:srgbClr val="FBAE40"/>
          </p15:clr>
        </p15:guide>
        <p15:guide id="2" pos="5314">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3 Pink Box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F9B0B5-50C1-E144-963E-FA8F119204F3}"/>
              </a:ext>
            </a:extLst>
          </p:cNvPr>
          <p:cNvSpPr>
            <a:spLocks noGrp="1"/>
          </p:cNvSpPr>
          <p:nvPr>
            <p:ph type="title" hasCustomPrompt="1"/>
          </p:nvPr>
        </p:nvSpPr>
        <p:spPr>
          <a:xfrm>
            <a:off x="524888" y="882000"/>
            <a:ext cx="11116250" cy="946253"/>
          </a:xfrm>
          <a:prstGeom prst="rect">
            <a:avLst/>
          </a:prstGeom>
        </p:spPr>
        <p:txBody>
          <a:bodyPr/>
          <a:lstStyle/>
          <a:p>
            <a:r>
              <a:rPr lang="en-GB" dirty="0"/>
              <a:t>HEADING 32PT ODIS MI, SIT ANDE MODITIO CON</a:t>
            </a:r>
            <a:br>
              <a:rPr lang="en-GB" dirty="0"/>
            </a:br>
            <a:r>
              <a:rPr lang="en-GB" dirty="0"/>
              <a:t>REHENT EST, TE NUM ATENTES</a:t>
            </a:r>
            <a:endParaRPr lang="en-US" dirty="0"/>
          </a:p>
        </p:txBody>
      </p:sp>
      <p:sp>
        <p:nvSpPr>
          <p:cNvPr id="3" name="Slide Number Placeholder 2">
            <a:extLst>
              <a:ext uri="{FF2B5EF4-FFF2-40B4-BE49-F238E27FC236}">
                <a16:creationId xmlns:a16="http://schemas.microsoft.com/office/drawing/2014/main" id="{A1FB5652-EF01-9941-BDD4-8968981CBDA7}"/>
              </a:ext>
            </a:extLst>
          </p:cNvPr>
          <p:cNvSpPr>
            <a:spLocks noGrp="1"/>
          </p:cNvSpPr>
          <p:nvPr>
            <p:ph type="sldNum" sz="quarter" idx="10"/>
          </p:nvPr>
        </p:nvSpPr>
        <p:spPr>
          <a:xfrm>
            <a:off x="10254343" y="6494400"/>
            <a:ext cx="1386795" cy="161998"/>
          </a:xfrm>
          <a:prstGeom prst="rect">
            <a:avLst/>
          </a:prstGeom>
        </p:spPr>
        <p:txBody>
          <a:bodyPr/>
          <a:lstStyle/>
          <a:p>
            <a:fld id="{826DDBE9-9F3C-4619-BE63-5F1F6BB637C8}" type="slidenum">
              <a:rPr lang="en-GB" smtClean="0"/>
              <a:t>‹#›</a:t>
            </a:fld>
            <a:endParaRPr lang="en-GB"/>
          </a:p>
        </p:txBody>
      </p:sp>
      <p:sp>
        <p:nvSpPr>
          <p:cNvPr id="22" name="Text Placeholder 20">
            <a:extLst>
              <a:ext uri="{FF2B5EF4-FFF2-40B4-BE49-F238E27FC236}">
                <a16:creationId xmlns:a16="http://schemas.microsoft.com/office/drawing/2014/main" id="{9D66D0F0-97D4-094E-9AC6-22713AB168F4}"/>
              </a:ext>
            </a:extLst>
          </p:cNvPr>
          <p:cNvSpPr>
            <a:spLocks noGrp="1"/>
          </p:cNvSpPr>
          <p:nvPr>
            <p:ph type="body" sz="quarter" idx="13" hasCustomPrompt="1"/>
          </p:nvPr>
        </p:nvSpPr>
        <p:spPr>
          <a:xfrm>
            <a:off x="898901" y="2184023"/>
            <a:ext cx="10742237" cy="1081087"/>
          </a:xfrm>
        </p:spPr>
        <p:txBody>
          <a:bodyPr anchor="ctr">
            <a:noAutofit/>
          </a:bodyPr>
          <a:lstStyle>
            <a:lvl1pPr algn="l">
              <a:lnSpc>
                <a:spcPct val="100000"/>
              </a:lnSpc>
              <a:spcAft>
                <a:spcPts val="0"/>
              </a:spcAft>
              <a:defRPr sz="2200" b="0" i="0">
                <a:solidFill>
                  <a:schemeClr val="tx1"/>
                </a:solidFill>
                <a:latin typeface="Catamaran" pitchFamily="2" charset="77"/>
                <a:cs typeface="Catamaran" pitchFamily="2" charset="77"/>
              </a:defRPr>
            </a:lvl1pPr>
          </a:lstStyle>
          <a:p>
            <a:pPr lvl="0"/>
            <a:r>
              <a:rPr lang="en-GB" dirty="0"/>
              <a:t>Standfirst 22pt </a:t>
            </a:r>
            <a:r>
              <a:rPr lang="en-GB" dirty="0" err="1"/>
              <a:t>Niate</a:t>
            </a:r>
            <a:r>
              <a:rPr lang="en-GB" dirty="0"/>
              <a:t> vit, </a:t>
            </a:r>
            <a:r>
              <a:rPr lang="en-GB" dirty="0" err="1"/>
              <a:t>nimil</a:t>
            </a:r>
            <a:r>
              <a:rPr lang="en-GB" dirty="0"/>
              <a:t> </a:t>
            </a:r>
            <a:r>
              <a:rPr lang="en-GB" dirty="0" err="1"/>
              <a:t>molor</a:t>
            </a:r>
            <a:r>
              <a:rPr lang="en-GB" dirty="0"/>
              <a:t> </a:t>
            </a:r>
            <a:r>
              <a:rPr lang="en-GB" dirty="0" err="1"/>
              <a:t>autem</a:t>
            </a:r>
            <a:r>
              <a:rPr lang="en-GB" dirty="0"/>
              <a:t> </a:t>
            </a:r>
            <a:r>
              <a:rPr lang="en-GB" dirty="0" err="1"/>
              <a:t>etur</a:t>
            </a:r>
            <a:r>
              <a:rPr lang="en-GB" dirty="0"/>
              <a:t> </a:t>
            </a:r>
            <a:r>
              <a:rPr lang="en-GB" dirty="0" err="1"/>
              <a:t>aut</a:t>
            </a:r>
            <a:r>
              <a:rPr lang="en-GB" dirty="0"/>
              <a:t> </a:t>
            </a:r>
            <a:r>
              <a:rPr lang="en-GB" dirty="0" err="1"/>
              <a:t>plit</a:t>
            </a:r>
            <a:r>
              <a:rPr lang="en-GB" dirty="0"/>
              <a:t> </a:t>
            </a:r>
            <a:r>
              <a:rPr lang="en-GB" dirty="0" err="1"/>
              <a:t>repratibus</a:t>
            </a:r>
            <a:r>
              <a:rPr lang="en-GB" dirty="0"/>
              <a:t> </a:t>
            </a:r>
            <a:r>
              <a:rPr lang="en-GB" dirty="0" err="1"/>
              <a:t>idest</a:t>
            </a:r>
            <a:r>
              <a:rPr lang="en-GB" dirty="0"/>
              <a:t> </a:t>
            </a:r>
            <a:r>
              <a:rPr lang="en-GB" dirty="0" err="1"/>
              <a:t>landit</a:t>
            </a:r>
            <a:r>
              <a:rPr lang="en-GB" dirty="0"/>
              <a:t> </a:t>
            </a:r>
            <a:r>
              <a:rPr lang="en-GB" dirty="0" err="1"/>
              <a:t>quam</a:t>
            </a:r>
            <a:r>
              <a:rPr lang="en-GB" dirty="0"/>
              <a:t> </a:t>
            </a:r>
            <a:r>
              <a:rPr lang="en-GB" dirty="0" err="1"/>
              <a:t>dolorecerum</a:t>
            </a:r>
            <a:r>
              <a:rPr lang="en-GB" dirty="0"/>
              <a:t>.</a:t>
            </a:r>
            <a:endParaRPr lang="en-US" dirty="0"/>
          </a:p>
        </p:txBody>
      </p:sp>
      <p:sp>
        <p:nvSpPr>
          <p:cNvPr id="7" name="Rectangle 6">
            <a:extLst>
              <a:ext uri="{FF2B5EF4-FFF2-40B4-BE49-F238E27FC236}">
                <a16:creationId xmlns:a16="http://schemas.microsoft.com/office/drawing/2014/main" id="{FAC47E2E-01CB-E44B-B731-233E4AC7DE92}"/>
              </a:ext>
            </a:extLst>
          </p:cNvPr>
          <p:cNvSpPr/>
          <p:nvPr/>
        </p:nvSpPr>
        <p:spPr>
          <a:xfrm>
            <a:off x="531436" y="2168525"/>
            <a:ext cx="72000" cy="108108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Rectangle 11">
            <a:extLst>
              <a:ext uri="{FF2B5EF4-FFF2-40B4-BE49-F238E27FC236}">
                <a16:creationId xmlns:a16="http://schemas.microsoft.com/office/drawing/2014/main" id="{2AD57067-22F2-664A-8482-6617D65F1E6B}"/>
              </a:ext>
            </a:extLst>
          </p:cNvPr>
          <p:cNvSpPr/>
          <p:nvPr/>
        </p:nvSpPr>
        <p:spPr>
          <a:xfrm>
            <a:off x="531436" y="3708512"/>
            <a:ext cx="3564000" cy="224477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 name="Text Placeholder 20">
            <a:extLst>
              <a:ext uri="{FF2B5EF4-FFF2-40B4-BE49-F238E27FC236}">
                <a16:creationId xmlns:a16="http://schemas.microsoft.com/office/drawing/2014/main" id="{83094047-5038-DD49-9ED4-C71C586F1392}"/>
              </a:ext>
            </a:extLst>
          </p:cNvPr>
          <p:cNvSpPr>
            <a:spLocks noGrp="1"/>
          </p:cNvSpPr>
          <p:nvPr>
            <p:ph type="body" sz="quarter" idx="14" hasCustomPrompt="1"/>
          </p:nvPr>
        </p:nvSpPr>
        <p:spPr>
          <a:xfrm>
            <a:off x="707074" y="4250707"/>
            <a:ext cx="3212725" cy="585788"/>
          </a:xfrm>
        </p:spPr>
        <p:txBody>
          <a:bodyPr anchor="b">
            <a:noAutofit/>
          </a:bodyPr>
          <a:lstStyle>
            <a:lvl1pPr algn="ctr">
              <a:defRPr sz="4500">
                <a:solidFill>
                  <a:schemeClr val="bg1"/>
                </a:solidFill>
                <a:latin typeface="+mj-lt"/>
              </a:defRPr>
            </a:lvl1pPr>
          </a:lstStyle>
          <a:p>
            <a:pPr lvl="0"/>
            <a:r>
              <a:rPr lang="en-GB" dirty="0"/>
              <a:t>HEADING</a:t>
            </a:r>
            <a:endParaRPr lang="en-US" dirty="0"/>
          </a:p>
        </p:txBody>
      </p:sp>
      <p:sp>
        <p:nvSpPr>
          <p:cNvPr id="29" name="Rectangle 28">
            <a:extLst>
              <a:ext uri="{FF2B5EF4-FFF2-40B4-BE49-F238E27FC236}">
                <a16:creationId xmlns:a16="http://schemas.microsoft.com/office/drawing/2014/main" id="{D83207E3-DE3E-EC48-808D-2CE41B42A9FE}"/>
              </a:ext>
            </a:extLst>
          </p:cNvPr>
          <p:cNvSpPr/>
          <p:nvPr/>
        </p:nvSpPr>
        <p:spPr>
          <a:xfrm>
            <a:off x="4314000" y="3708512"/>
            <a:ext cx="3564000" cy="224477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0" name="Text Placeholder 20">
            <a:extLst>
              <a:ext uri="{FF2B5EF4-FFF2-40B4-BE49-F238E27FC236}">
                <a16:creationId xmlns:a16="http://schemas.microsoft.com/office/drawing/2014/main" id="{1F46F09A-AEE1-4244-A375-C8D21F9BD970}"/>
              </a:ext>
            </a:extLst>
          </p:cNvPr>
          <p:cNvSpPr>
            <a:spLocks noGrp="1"/>
          </p:cNvSpPr>
          <p:nvPr>
            <p:ph type="body" sz="quarter" idx="16" hasCustomPrompt="1"/>
          </p:nvPr>
        </p:nvSpPr>
        <p:spPr>
          <a:xfrm>
            <a:off x="4489638" y="4250707"/>
            <a:ext cx="3212725" cy="585788"/>
          </a:xfrm>
        </p:spPr>
        <p:txBody>
          <a:bodyPr anchor="b">
            <a:noAutofit/>
          </a:bodyPr>
          <a:lstStyle>
            <a:lvl1pPr algn="ctr">
              <a:defRPr sz="4500">
                <a:solidFill>
                  <a:schemeClr val="bg1"/>
                </a:solidFill>
                <a:latin typeface="+mj-lt"/>
              </a:defRPr>
            </a:lvl1pPr>
          </a:lstStyle>
          <a:p>
            <a:pPr lvl="0"/>
            <a:r>
              <a:rPr lang="en-GB" dirty="0"/>
              <a:t>HEADING</a:t>
            </a:r>
            <a:endParaRPr lang="en-US" dirty="0"/>
          </a:p>
        </p:txBody>
      </p:sp>
      <p:sp>
        <p:nvSpPr>
          <p:cNvPr id="32" name="Rectangle 31">
            <a:extLst>
              <a:ext uri="{FF2B5EF4-FFF2-40B4-BE49-F238E27FC236}">
                <a16:creationId xmlns:a16="http://schemas.microsoft.com/office/drawing/2014/main" id="{118CE5C5-E262-EB4A-9259-6FD347CDB805}"/>
              </a:ext>
            </a:extLst>
          </p:cNvPr>
          <p:cNvSpPr/>
          <p:nvPr/>
        </p:nvSpPr>
        <p:spPr>
          <a:xfrm>
            <a:off x="8074090" y="3708512"/>
            <a:ext cx="3564000" cy="224477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7" name="Text Placeholder 20">
            <a:extLst>
              <a:ext uri="{FF2B5EF4-FFF2-40B4-BE49-F238E27FC236}">
                <a16:creationId xmlns:a16="http://schemas.microsoft.com/office/drawing/2014/main" id="{761D30D1-C235-A845-9034-7F4EDD65586A}"/>
              </a:ext>
            </a:extLst>
          </p:cNvPr>
          <p:cNvSpPr>
            <a:spLocks noGrp="1"/>
          </p:cNvSpPr>
          <p:nvPr>
            <p:ph type="body" sz="quarter" idx="18" hasCustomPrompt="1"/>
          </p:nvPr>
        </p:nvSpPr>
        <p:spPr>
          <a:xfrm>
            <a:off x="8249728" y="4250707"/>
            <a:ext cx="3212725" cy="585788"/>
          </a:xfrm>
        </p:spPr>
        <p:txBody>
          <a:bodyPr anchor="b">
            <a:noAutofit/>
          </a:bodyPr>
          <a:lstStyle>
            <a:lvl1pPr algn="ctr">
              <a:defRPr sz="4500">
                <a:solidFill>
                  <a:schemeClr val="bg1"/>
                </a:solidFill>
                <a:latin typeface="+mj-lt"/>
              </a:defRPr>
            </a:lvl1pPr>
          </a:lstStyle>
          <a:p>
            <a:pPr lvl="0"/>
            <a:r>
              <a:rPr lang="en-GB" dirty="0"/>
              <a:t>HEADING</a:t>
            </a:r>
            <a:endParaRPr lang="en-US" dirty="0"/>
          </a:p>
        </p:txBody>
      </p:sp>
      <p:sp>
        <p:nvSpPr>
          <p:cNvPr id="19" name="Text Placeholder 6">
            <a:extLst>
              <a:ext uri="{FF2B5EF4-FFF2-40B4-BE49-F238E27FC236}">
                <a16:creationId xmlns:a16="http://schemas.microsoft.com/office/drawing/2014/main" id="{AFB87BB1-1ECA-824D-A727-05B4F0DB1B51}"/>
              </a:ext>
            </a:extLst>
          </p:cNvPr>
          <p:cNvSpPr>
            <a:spLocks noGrp="1"/>
          </p:cNvSpPr>
          <p:nvPr>
            <p:ph type="body" sz="quarter" idx="11" hasCustomPrompt="1"/>
          </p:nvPr>
        </p:nvSpPr>
        <p:spPr>
          <a:xfrm>
            <a:off x="706980" y="4898134"/>
            <a:ext cx="3212913" cy="585788"/>
          </a:xfrm>
        </p:spPr>
        <p:txBody>
          <a:bodyPr>
            <a:noAutofit/>
          </a:bodyPr>
          <a:lstStyle>
            <a:lvl1pPr marL="0" marR="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lang="en-MY" sz="1600" b="0" i="0" smtClean="0">
                <a:solidFill>
                  <a:schemeClr val="bg1"/>
                </a:solidFill>
                <a:effectLst/>
              </a:defRPr>
            </a:lvl1pPr>
          </a:lstStyle>
          <a:p>
            <a:r>
              <a:rPr lang="en-MY" dirty="0" err="1">
                <a:solidFill>
                  <a:srgbClr val="FFFFFF"/>
                </a:solidFill>
                <a:effectLst/>
                <a:latin typeface="Catamaran" pitchFamily="2" charset="77"/>
              </a:rPr>
              <a:t>Bodycopy</a:t>
            </a:r>
            <a:r>
              <a:rPr lang="en-MY" dirty="0">
                <a:solidFill>
                  <a:srgbClr val="FFFFFF"/>
                </a:solidFill>
                <a:effectLst/>
                <a:latin typeface="Catamaran" pitchFamily="2" charset="77"/>
              </a:rPr>
              <a:t> 16PT </a:t>
            </a:r>
            <a:r>
              <a:rPr lang="en-MY" dirty="0" err="1">
                <a:solidFill>
                  <a:srgbClr val="FFFFFF"/>
                </a:solidFill>
                <a:effectLst/>
                <a:latin typeface="Catamaran" pitchFamily="2" charset="77"/>
              </a:rPr>
              <a:t>niate</a:t>
            </a:r>
            <a:r>
              <a:rPr lang="en-MY" dirty="0">
                <a:solidFill>
                  <a:srgbClr val="FFFFFF"/>
                </a:solidFill>
                <a:effectLst/>
                <a:latin typeface="Catamaran" pitchFamily="2" charset="77"/>
              </a:rPr>
              <a:t> vit, </a:t>
            </a:r>
          </a:p>
          <a:p>
            <a:r>
              <a:rPr lang="en-MY" dirty="0" err="1">
                <a:solidFill>
                  <a:srgbClr val="FFFFFF"/>
                </a:solidFill>
                <a:effectLst/>
                <a:latin typeface="Catamaran" pitchFamily="2" charset="77"/>
              </a:rPr>
              <a:t>nimil</a:t>
            </a:r>
            <a:r>
              <a:rPr lang="en-MY" dirty="0">
                <a:solidFill>
                  <a:srgbClr val="FFFFFF"/>
                </a:solidFill>
                <a:effectLst/>
                <a:latin typeface="Catamaran" pitchFamily="2" charset="77"/>
              </a:rPr>
              <a:t> </a:t>
            </a:r>
            <a:r>
              <a:rPr lang="en-MY" dirty="0" err="1">
                <a:solidFill>
                  <a:srgbClr val="FFFFFF"/>
                </a:solidFill>
                <a:effectLst/>
                <a:latin typeface="Catamaran" pitchFamily="2" charset="77"/>
              </a:rPr>
              <a:t>molor</a:t>
            </a:r>
            <a:r>
              <a:rPr lang="en-MY" dirty="0">
                <a:solidFill>
                  <a:srgbClr val="FFFFFF"/>
                </a:solidFill>
                <a:effectLst/>
                <a:latin typeface="Catamaran" pitchFamily="2" charset="77"/>
              </a:rPr>
              <a:t> </a:t>
            </a:r>
            <a:r>
              <a:rPr lang="en-MY" dirty="0" err="1">
                <a:solidFill>
                  <a:srgbClr val="FFFFFF"/>
                </a:solidFill>
                <a:effectLst/>
                <a:latin typeface="Catamaran" pitchFamily="2" charset="77"/>
              </a:rPr>
              <a:t>autem</a:t>
            </a:r>
            <a:r>
              <a:rPr lang="en-MY" dirty="0">
                <a:solidFill>
                  <a:srgbClr val="FFFFFF"/>
                </a:solidFill>
                <a:effectLst/>
                <a:latin typeface="Catamaran" pitchFamily="2" charset="77"/>
              </a:rPr>
              <a:t> </a:t>
            </a:r>
            <a:r>
              <a:rPr lang="en-MY" dirty="0" err="1">
                <a:solidFill>
                  <a:srgbClr val="FFFFFF"/>
                </a:solidFill>
                <a:effectLst/>
                <a:latin typeface="Catamaran" pitchFamily="2" charset="77"/>
              </a:rPr>
              <a:t>etur</a:t>
            </a:r>
            <a:endParaRPr lang="en-MY" dirty="0">
              <a:solidFill>
                <a:srgbClr val="FFFFFF"/>
              </a:solidFill>
              <a:effectLst/>
              <a:latin typeface="Catamaran" pitchFamily="2" charset="77"/>
            </a:endParaRPr>
          </a:p>
        </p:txBody>
      </p:sp>
      <p:sp>
        <p:nvSpPr>
          <p:cNvPr id="20" name="Text Placeholder 6">
            <a:extLst>
              <a:ext uri="{FF2B5EF4-FFF2-40B4-BE49-F238E27FC236}">
                <a16:creationId xmlns:a16="http://schemas.microsoft.com/office/drawing/2014/main" id="{E3D8382B-D932-8D41-8A2F-1C78D3169916}"/>
              </a:ext>
            </a:extLst>
          </p:cNvPr>
          <p:cNvSpPr>
            <a:spLocks noGrp="1"/>
          </p:cNvSpPr>
          <p:nvPr>
            <p:ph type="body" sz="quarter" idx="24" hasCustomPrompt="1"/>
          </p:nvPr>
        </p:nvSpPr>
        <p:spPr>
          <a:xfrm>
            <a:off x="4489544" y="4898134"/>
            <a:ext cx="3212913" cy="585788"/>
          </a:xfrm>
        </p:spPr>
        <p:txBody>
          <a:bodyPr>
            <a:noAutofit/>
          </a:bodyPr>
          <a:lstStyle>
            <a:lvl1pPr marL="0" marR="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lang="en-MY" sz="1800" b="0" i="0" smtClean="0">
                <a:solidFill>
                  <a:schemeClr val="bg1"/>
                </a:solidFill>
                <a:effectLst/>
              </a:defRPr>
            </a:lvl1pPr>
          </a:lstStyle>
          <a:p>
            <a:r>
              <a:rPr lang="en-MY" dirty="0" err="1">
                <a:solidFill>
                  <a:srgbClr val="FFFFFF"/>
                </a:solidFill>
                <a:effectLst/>
                <a:latin typeface="Catamaran" pitchFamily="2" charset="77"/>
              </a:rPr>
              <a:t>Bodycopy</a:t>
            </a:r>
            <a:r>
              <a:rPr lang="en-MY" dirty="0">
                <a:solidFill>
                  <a:srgbClr val="FFFFFF"/>
                </a:solidFill>
                <a:effectLst/>
                <a:latin typeface="Catamaran" pitchFamily="2" charset="77"/>
              </a:rPr>
              <a:t> 16PT </a:t>
            </a:r>
            <a:r>
              <a:rPr lang="en-MY" dirty="0" err="1">
                <a:solidFill>
                  <a:srgbClr val="FFFFFF"/>
                </a:solidFill>
                <a:effectLst/>
                <a:latin typeface="Catamaran" pitchFamily="2" charset="77"/>
              </a:rPr>
              <a:t>niate</a:t>
            </a:r>
            <a:r>
              <a:rPr lang="en-MY" dirty="0">
                <a:solidFill>
                  <a:srgbClr val="FFFFFF"/>
                </a:solidFill>
                <a:effectLst/>
                <a:latin typeface="Catamaran" pitchFamily="2" charset="77"/>
              </a:rPr>
              <a:t> vit, </a:t>
            </a:r>
          </a:p>
          <a:p>
            <a:r>
              <a:rPr lang="en-MY" dirty="0" err="1">
                <a:solidFill>
                  <a:srgbClr val="FFFFFF"/>
                </a:solidFill>
                <a:effectLst/>
                <a:latin typeface="Catamaran" pitchFamily="2" charset="77"/>
              </a:rPr>
              <a:t>nimil</a:t>
            </a:r>
            <a:r>
              <a:rPr lang="en-MY" dirty="0">
                <a:solidFill>
                  <a:srgbClr val="FFFFFF"/>
                </a:solidFill>
                <a:effectLst/>
                <a:latin typeface="Catamaran" pitchFamily="2" charset="77"/>
              </a:rPr>
              <a:t> </a:t>
            </a:r>
            <a:r>
              <a:rPr lang="en-MY" dirty="0" err="1">
                <a:solidFill>
                  <a:srgbClr val="FFFFFF"/>
                </a:solidFill>
                <a:effectLst/>
                <a:latin typeface="Catamaran" pitchFamily="2" charset="77"/>
              </a:rPr>
              <a:t>molor</a:t>
            </a:r>
            <a:r>
              <a:rPr lang="en-MY" dirty="0">
                <a:solidFill>
                  <a:srgbClr val="FFFFFF"/>
                </a:solidFill>
                <a:effectLst/>
                <a:latin typeface="Catamaran" pitchFamily="2" charset="77"/>
              </a:rPr>
              <a:t> </a:t>
            </a:r>
            <a:r>
              <a:rPr lang="en-MY" dirty="0" err="1">
                <a:solidFill>
                  <a:srgbClr val="FFFFFF"/>
                </a:solidFill>
                <a:effectLst/>
                <a:latin typeface="Catamaran" pitchFamily="2" charset="77"/>
              </a:rPr>
              <a:t>autem</a:t>
            </a:r>
            <a:r>
              <a:rPr lang="en-MY" dirty="0">
                <a:solidFill>
                  <a:srgbClr val="FFFFFF"/>
                </a:solidFill>
                <a:effectLst/>
                <a:latin typeface="Catamaran" pitchFamily="2" charset="77"/>
              </a:rPr>
              <a:t> </a:t>
            </a:r>
            <a:r>
              <a:rPr lang="en-MY" dirty="0" err="1">
                <a:solidFill>
                  <a:srgbClr val="FFFFFF"/>
                </a:solidFill>
                <a:effectLst/>
                <a:latin typeface="Catamaran" pitchFamily="2" charset="77"/>
              </a:rPr>
              <a:t>etur</a:t>
            </a:r>
            <a:endParaRPr lang="en-MY" dirty="0">
              <a:solidFill>
                <a:srgbClr val="FFFFFF"/>
              </a:solidFill>
              <a:effectLst/>
              <a:latin typeface="Catamaran" pitchFamily="2" charset="77"/>
            </a:endParaRPr>
          </a:p>
        </p:txBody>
      </p:sp>
      <p:sp>
        <p:nvSpPr>
          <p:cNvPr id="21" name="Text Placeholder 6">
            <a:extLst>
              <a:ext uri="{FF2B5EF4-FFF2-40B4-BE49-F238E27FC236}">
                <a16:creationId xmlns:a16="http://schemas.microsoft.com/office/drawing/2014/main" id="{25DF77BD-0414-AB42-8B7C-B334079F955A}"/>
              </a:ext>
            </a:extLst>
          </p:cNvPr>
          <p:cNvSpPr>
            <a:spLocks noGrp="1"/>
          </p:cNvSpPr>
          <p:nvPr>
            <p:ph type="body" sz="quarter" idx="25" hasCustomPrompt="1"/>
          </p:nvPr>
        </p:nvSpPr>
        <p:spPr>
          <a:xfrm>
            <a:off x="8249634" y="4898134"/>
            <a:ext cx="3212913" cy="585788"/>
          </a:xfrm>
        </p:spPr>
        <p:txBody>
          <a:bodyPr>
            <a:noAutofit/>
          </a:bodyPr>
          <a:lstStyle>
            <a:lvl1pPr marL="0" marR="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lang="en-MY" sz="1800" b="0" i="0" smtClean="0">
                <a:solidFill>
                  <a:schemeClr val="bg1"/>
                </a:solidFill>
                <a:effectLst/>
              </a:defRPr>
            </a:lvl1pPr>
          </a:lstStyle>
          <a:p>
            <a:r>
              <a:rPr lang="en-MY" dirty="0" err="1">
                <a:solidFill>
                  <a:srgbClr val="FFFFFF"/>
                </a:solidFill>
                <a:effectLst/>
                <a:latin typeface="Catamaran" pitchFamily="2" charset="77"/>
              </a:rPr>
              <a:t>Bodycopy</a:t>
            </a:r>
            <a:r>
              <a:rPr lang="en-MY" dirty="0">
                <a:solidFill>
                  <a:srgbClr val="FFFFFF"/>
                </a:solidFill>
                <a:effectLst/>
                <a:latin typeface="Catamaran" pitchFamily="2" charset="77"/>
              </a:rPr>
              <a:t> 16PT </a:t>
            </a:r>
            <a:r>
              <a:rPr lang="en-MY" dirty="0" err="1">
                <a:solidFill>
                  <a:srgbClr val="FFFFFF"/>
                </a:solidFill>
                <a:effectLst/>
                <a:latin typeface="Catamaran" pitchFamily="2" charset="77"/>
              </a:rPr>
              <a:t>niate</a:t>
            </a:r>
            <a:r>
              <a:rPr lang="en-MY" dirty="0">
                <a:solidFill>
                  <a:srgbClr val="FFFFFF"/>
                </a:solidFill>
                <a:effectLst/>
                <a:latin typeface="Catamaran" pitchFamily="2" charset="77"/>
              </a:rPr>
              <a:t> vit, </a:t>
            </a:r>
          </a:p>
          <a:p>
            <a:r>
              <a:rPr lang="en-MY" dirty="0" err="1">
                <a:solidFill>
                  <a:srgbClr val="FFFFFF"/>
                </a:solidFill>
                <a:effectLst/>
                <a:latin typeface="Catamaran" pitchFamily="2" charset="77"/>
              </a:rPr>
              <a:t>nimil</a:t>
            </a:r>
            <a:r>
              <a:rPr lang="en-MY" dirty="0">
                <a:solidFill>
                  <a:srgbClr val="FFFFFF"/>
                </a:solidFill>
                <a:effectLst/>
                <a:latin typeface="Catamaran" pitchFamily="2" charset="77"/>
              </a:rPr>
              <a:t> </a:t>
            </a:r>
            <a:r>
              <a:rPr lang="en-MY" dirty="0" err="1">
                <a:solidFill>
                  <a:srgbClr val="FFFFFF"/>
                </a:solidFill>
                <a:effectLst/>
                <a:latin typeface="Catamaran" pitchFamily="2" charset="77"/>
              </a:rPr>
              <a:t>molor</a:t>
            </a:r>
            <a:r>
              <a:rPr lang="en-MY" dirty="0">
                <a:solidFill>
                  <a:srgbClr val="FFFFFF"/>
                </a:solidFill>
                <a:effectLst/>
                <a:latin typeface="Catamaran" pitchFamily="2" charset="77"/>
              </a:rPr>
              <a:t> </a:t>
            </a:r>
            <a:r>
              <a:rPr lang="en-MY" dirty="0" err="1">
                <a:solidFill>
                  <a:srgbClr val="FFFFFF"/>
                </a:solidFill>
                <a:effectLst/>
                <a:latin typeface="Catamaran" pitchFamily="2" charset="77"/>
              </a:rPr>
              <a:t>autem</a:t>
            </a:r>
            <a:r>
              <a:rPr lang="en-MY" dirty="0">
                <a:solidFill>
                  <a:srgbClr val="FFFFFF"/>
                </a:solidFill>
                <a:effectLst/>
                <a:latin typeface="Catamaran" pitchFamily="2" charset="77"/>
              </a:rPr>
              <a:t> </a:t>
            </a:r>
            <a:r>
              <a:rPr lang="en-MY" dirty="0" err="1">
                <a:solidFill>
                  <a:srgbClr val="FFFFFF"/>
                </a:solidFill>
                <a:effectLst/>
                <a:latin typeface="Catamaran" pitchFamily="2" charset="77"/>
              </a:rPr>
              <a:t>etur</a:t>
            </a:r>
            <a:endParaRPr lang="en-MY" dirty="0">
              <a:solidFill>
                <a:srgbClr val="FFFFFF"/>
              </a:solidFill>
              <a:effectLst/>
              <a:latin typeface="Catamaran" pitchFamily="2" charset="77"/>
            </a:endParaRPr>
          </a:p>
        </p:txBody>
      </p:sp>
      <p:sp>
        <p:nvSpPr>
          <p:cNvPr id="31" name="Rectangle 30">
            <a:extLst>
              <a:ext uri="{FF2B5EF4-FFF2-40B4-BE49-F238E27FC236}">
                <a16:creationId xmlns:a16="http://schemas.microsoft.com/office/drawing/2014/main" id="{D7C22AA0-43AC-4DA0-AA0A-EDD57CFD3D26}"/>
              </a:ext>
            </a:extLst>
          </p:cNvPr>
          <p:cNvSpPr/>
          <p:nvPr/>
        </p:nvSpPr>
        <p:spPr>
          <a:xfrm>
            <a:off x="531436" y="2168525"/>
            <a:ext cx="72000" cy="10810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 name="TextBox 3">
            <a:extLst>
              <a:ext uri="{FF2B5EF4-FFF2-40B4-BE49-F238E27FC236}">
                <a16:creationId xmlns:a16="http://schemas.microsoft.com/office/drawing/2014/main" id="{EE6DEDE7-11AE-7949-B25A-926E7534A5D4}"/>
              </a:ext>
            </a:extLst>
          </p:cNvPr>
          <p:cNvSpPr txBox="1"/>
          <p:nvPr/>
        </p:nvSpPr>
        <p:spPr>
          <a:xfrm>
            <a:off x="3982065" y="-766916"/>
            <a:ext cx="0" cy="0"/>
          </a:xfrm>
          <a:prstGeom prst="rect">
            <a:avLst/>
          </a:prstGeom>
          <a:noFill/>
        </p:spPr>
        <p:txBody>
          <a:bodyPr wrap="none" rtlCol="0">
            <a:noAutofit/>
          </a:bodyPr>
          <a:lstStyle/>
          <a:p>
            <a:pPr algn="l"/>
            <a:endParaRPr lang="en-US" dirty="0">
              <a:noFill/>
            </a:endParaRPr>
          </a:p>
        </p:txBody>
      </p:sp>
      <p:sp>
        <p:nvSpPr>
          <p:cNvPr id="18" name="Footer Placeholder 5">
            <a:extLst>
              <a:ext uri="{FF2B5EF4-FFF2-40B4-BE49-F238E27FC236}">
                <a16:creationId xmlns:a16="http://schemas.microsoft.com/office/drawing/2014/main" id="{71A41161-1FB8-F01D-5771-EFBF26274F0A}"/>
              </a:ext>
            </a:extLst>
          </p:cNvPr>
          <p:cNvSpPr>
            <a:spLocks noGrp="1"/>
          </p:cNvSpPr>
          <p:nvPr>
            <p:ph type="ftr" sz="quarter" idx="3"/>
          </p:nvPr>
        </p:nvSpPr>
        <p:spPr>
          <a:xfrm>
            <a:off x="524886" y="6492875"/>
            <a:ext cx="1097540" cy="171907"/>
          </a:xfrm>
          <a:prstGeom prst="rect">
            <a:avLst/>
          </a:prstGeom>
        </p:spPr>
        <p:txBody>
          <a:bodyPr vert="horz" lIns="0" tIns="0" rIns="0" bIns="0" rtlCol="0" anchor="ctr"/>
          <a:lstStyle>
            <a:lvl1pPr algn="l">
              <a:defRPr sz="800">
                <a:solidFill>
                  <a:schemeClr val="bg2"/>
                </a:solidFill>
              </a:defRPr>
            </a:lvl1pPr>
          </a:lstStyle>
          <a:p>
            <a:endParaRPr lang="en-GB"/>
          </a:p>
        </p:txBody>
      </p:sp>
    </p:spTree>
    <p:extLst>
      <p:ext uri="{BB962C8B-B14F-4D97-AF65-F5344CB8AC3E}">
        <p14:creationId xmlns:p14="http://schemas.microsoft.com/office/powerpoint/2010/main" val="316207664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3" pos="4634">
          <p15:clr>
            <a:srgbClr val="FBAE40"/>
          </p15:clr>
        </p15:guide>
        <p15:guide id="4" pos="5314">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3 Blue Box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F9B0B5-50C1-E144-963E-FA8F119204F3}"/>
              </a:ext>
            </a:extLst>
          </p:cNvPr>
          <p:cNvSpPr>
            <a:spLocks noGrp="1"/>
          </p:cNvSpPr>
          <p:nvPr>
            <p:ph type="title" hasCustomPrompt="1"/>
          </p:nvPr>
        </p:nvSpPr>
        <p:spPr>
          <a:xfrm>
            <a:off x="524888" y="882000"/>
            <a:ext cx="11116250" cy="946253"/>
          </a:xfrm>
          <a:prstGeom prst="rect">
            <a:avLst/>
          </a:prstGeom>
        </p:spPr>
        <p:txBody>
          <a:bodyPr/>
          <a:lstStyle/>
          <a:p>
            <a:r>
              <a:rPr lang="en-GB" dirty="0"/>
              <a:t>HEADING 32PT ODIS MI, SIT ANDE MODITIO CON</a:t>
            </a:r>
            <a:br>
              <a:rPr lang="en-GB" dirty="0"/>
            </a:br>
            <a:r>
              <a:rPr lang="en-GB" dirty="0"/>
              <a:t>REHENT EST, TE NUM ATENTES</a:t>
            </a:r>
            <a:endParaRPr lang="en-US" dirty="0"/>
          </a:p>
        </p:txBody>
      </p:sp>
      <p:sp>
        <p:nvSpPr>
          <p:cNvPr id="3" name="Slide Number Placeholder 2">
            <a:extLst>
              <a:ext uri="{FF2B5EF4-FFF2-40B4-BE49-F238E27FC236}">
                <a16:creationId xmlns:a16="http://schemas.microsoft.com/office/drawing/2014/main" id="{A1FB5652-EF01-9941-BDD4-8968981CBDA7}"/>
              </a:ext>
            </a:extLst>
          </p:cNvPr>
          <p:cNvSpPr>
            <a:spLocks noGrp="1"/>
          </p:cNvSpPr>
          <p:nvPr>
            <p:ph type="sldNum" sz="quarter" idx="10"/>
          </p:nvPr>
        </p:nvSpPr>
        <p:spPr>
          <a:xfrm>
            <a:off x="10254343" y="6494400"/>
            <a:ext cx="1386795" cy="161998"/>
          </a:xfrm>
          <a:prstGeom prst="rect">
            <a:avLst/>
          </a:prstGeom>
        </p:spPr>
        <p:txBody>
          <a:bodyPr/>
          <a:lstStyle/>
          <a:p>
            <a:fld id="{826DDBE9-9F3C-4619-BE63-5F1F6BB637C8}" type="slidenum">
              <a:rPr lang="en-GB" smtClean="0"/>
              <a:t>‹#›</a:t>
            </a:fld>
            <a:endParaRPr lang="en-GB"/>
          </a:p>
        </p:txBody>
      </p:sp>
      <p:sp>
        <p:nvSpPr>
          <p:cNvPr id="22" name="Text Placeholder 20">
            <a:extLst>
              <a:ext uri="{FF2B5EF4-FFF2-40B4-BE49-F238E27FC236}">
                <a16:creationId xmlns:a16="http://schemas.microsoft.com/office/drawing/2014/main" id="{9D66D0F0-97D4-094E-9AC6-22713AB168F4}"/>
              </a:ext>
            </a:extLst>
          </p:cNvPr>
          <p:cNvSpPr>
            <a:spLocks noGrp="1"/>
          </p:cNvSpPr>
          <p:nvPr>
            <p:ph type="body" sz="quarter" idx="13" hasCustomPrompt="1"/>
          </p:nvPr>
        </p:nvSpPr>
        <p:spPr>
          <a:xfrm>
            <a:off x="898901" y="2184023"/>
            <a:ext cx="10742237" cy="1081087"/>
          </a:xfrm>
        </p:spPr>
        <p:txBody>
          <a:bodyPr anchor="ctr">
            <a:noAutofit/>
          </a:bodyPr>
          <a:lstStyle>
            <a:lvl1pPr algn="l">
              <a:lnSpc>
                <a:spcPct val="100000"/>
              </a:lnSpc>
              <a:spcAft>
                <a:spcPts val="0"/>
              </a:spcAft>
              <a:defRPr sz="2200" b="0" i="0">
                <a:solidFill>
                  <a:schemeClr val="tx1"/>
                </a:solidFill>
                <a:latin typeface="Catamaran" pitchFamily="2" charset="77"/>
                <a:cs typeface="Catamaran" pitchFamily="2" charset="77"/>
              </a:defRPr>
            </a:lvl1pPr>
          </a:lstStyle>
          <a:p>
            <a:pPr lvl="0"/>
            <a:r>
              <a:rPr lang="en-GB" dirty="0"/>
              <a:t>Standfirst 22pt </a:t>
            </a:r>
            <a:r>
              <a:rPr lang="en-GB" dirty="0" err="1"/>
              <a:t>Niate</a:t>
            </a:r>
            <a:r>
              <a:rPr lang="en-GB" dirty="0"/>
              <a:t> vit, </a:t>
            </a:r>
            <a:r>
              <a:rPr lang="en-GB" dirty="0" err="1"/>
              <a:t>nimil</a:t>
            </a:r>
            <a:r>
              <a:rPr lang="en-GB" dirty="0"/>
              <a:t> </a:t>
            </a:r>
            <a:r>
              <a:rPr lang="en-GB" dirty="0" err="1"/>
              <a:t>molor</a:t>
            </a:r>
            <a:r>
              <a:rPr lang="en-GB" dirty="0"/>
              <a:t> </a:t>
            </a:r>
            <a:r>
              <a:rPr lang="en-GB" dirty="0" err="1"/>
              <a:t>autem</a:t>
            </a:r>
            <a:r>
              <a:rPr lang="en-GB" dirty="0"/>
              <a:t> </a:t>
            </a:r>
            <a:r>
              <a:rPr lang="en-GB" dirty="0" err="1"/>
              <a:t>etur</a:t>
            </a:r>
            <a:r>
              <a:rPr lang="en-GB" dirty="0"/>
              <a:t> </a:t>
            </a:r>
            <a:r>
              <a:rPr lang="en-GB" dirty="0" err="1"/>
              <a:t>aut</a:t>
            </a:r>
            <a:r>
              <a:rPr lang="en-GB" dirty="0"/>
              <a:t> </a:t>
            </a:r>
            <a:r>
              <a:rPr lang="en-GB" dirty="0" err="1"/>
              <a:t>plit</a:t>
            </a:r>
            <a:r>
              <a:rPr lang="en-GB" dirty="0"/>
              <a:t> </a:t>
            </a:r>
            <a:r>
              <a:rPr lang="en-GB" dirty="0" err="1"/>
              <a:t>repratibus</a:t>
            </a:r>
            <a:r>
              <a:rPr lang="en-GB" dirty="0"/>
              <a:t> </a:t>
            </a:r>
            <a:r>
              <a:rPr lang="en-GB" dirty="0" err="1"/>
              <a:t>idest</a:t>
            </a:r>
            <a:r>
              <a:rPr lang="en-GB" dirty="0"/>
              <a:t> </a:t>
            </a:r>
            <a:r>
              <a:rPr lang="en-GB" dirty="0" err="1"/>
              <a:t>landit</a:t>
            </a:r>
            <a:r>
              <a:rPr lang="en-GB" dirty="0"/>
              <a:t> </a:t>
            </a:r>
            <a:r>
              <a:rPr lang="en-GB" dirty="0" err="1"/>
              <a:t>quam</a:t>
            </a:r>
            <a:r>
              <a:rPr lang="en-GB" dirty="0"/>
              <a:t> </a:t>
            </a:r>
            <a:r>
              <a:rPr lang="en-GB" dirty="0" err="1"/>
              <a:t>dolorecerum</a:t>
            </a:r>
            <a:r>
              <a:rPr lang="en-GB" dirty="0"/>
              <a:t>.</a:t>
            </a:r>
            <a:endParaRPr lang="en-US" dirty="0"/>
          </a:p>
        </p:txBody>
      </p:sp>
      <p:sp>
        <p:nvSpPr>
          <p:cNvPr id="7" name="Rectangle 6">
            <a:extLst>
              <a:ext uri="{FF2B5EF4-FFF2-40B4-BE49-F238E27FC236}">
                <a16:creationId xmlns:a16="http://schemas.microsoft.com/office/drawing/2014/main" id="{FAC47E2E-01CB-E44B-B731-233E4AC7DE92}"/>
              </a:ext>
            </a:extLst>
          </p:cNvPr>
          <p:cNvSpPr/>
          <p:nvPr/>
        </p:nvSpPr>
        <p:spPr>
          <a:xfrm>
            <a:off x="531436" y="2168525"/>
            <a:ext cx="72000" cy="108108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Rectangle 11">
            <a:extLst>
              <a:ext uri="{FF2B5EF4-FFF2-40B4-BE49-F238E27FC236}">
                <a16:creationId xmlns:a16="http://schemas.microsoft.com/office/drawing/2014/main" id="{2AD57067-22F2-664A-8482-6617D65F1E6B}"/>
              </a:ext>
            </a:extLst>
          </p:cNvPr>
          <p:cNvSpPr/>
          <p:nvPr/>
        </p:nvSpPr>
        <p:spPr>
          <a:xfrm>
            <a:off x="531436" y="3708512"/>
            <a:ext cx="3564000" cy="224477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 name="Text Placeholder 20">
            <a:extLst>
              <a:ext uri="{FF2B5EF4-FFF2-40B4-BE49-F238E27FC236}">
                <a16:creationId xmlns:a16="http://schemas.microsoft.com/office/drawing/2014/main" id="{83094047-5038-DD49-9ED4-C71C586F1392}"/>
              </a:ext>
            </a:extLst>
          </p:cNvPr>
          <p:cNvSpPr>
            <a:spLocks noGrp="1"/>
          </p:cNvSpPr>
          <p:nvPr>
            <p:ph type="body" sz="quarter" idx="14" hasCustomPrompt="1"/>
          </p:nvPr>
        </p:nvSpPr>
        <p:spPr>
          <a:xfrm>
            <a:off x="707074" y="4250707"/>
            <a:ext cx="3212725" cy="585788"/>
          </a:xfrm>
        </p:spPr>
        <p:txBody>
          <a:bodyPr anchor="b">
            <a:noAutofit/>
          </a:bodyPr>
          <a:lstStyle>
            <a:lvl1pPr algn="ctr">
              <a:defRPr sz="4500">
                <a:solidFill>
                  <a:schemeClr val="bg1"/>
                </a:solidFill>
                <a:latin typeface="+mj-lt"/>
              </a:defRPr>
            </a:lvl1pPr>
          </a:lstStyle>
          <a:p>
            <a:pPr lvl="0"/>
            <a:r>
              <a:rPr lang="en-GB" dirty="0"/>
              <a:t>HEADING</a:t>
            </a:r>
            <a:endParaRPr lang="en-US" dirty="0"/>
          </a:p>
        </p:txBody>
      </p:sp>
      <p:sp>
        <p:nvSpPr>
          <p:cNvPr id="29" name="Rectangle 28">
            <a:extLst>
              <a:ext uri="{FF2B5EF4-FFF2-40B4-BE49-F238E27FC236}">
                <a16:creationId xmlns:a16="http://schemas.microsoft.com/office/drawing/2014/main" id="{D83207E3-DE3E-EC48-808D-2CE41B42A9FE}"/>
              </a:ext>
            </a:extLst>
          </p:cNvPr>
          <p:cNvSpPr/>
          <p:nvPr/>
        </p:nvSpPr>
        <p:spPr>
          <a:xfrm>
            <a:off x="4314000" y="3708512"/>
            <a:ext cx="3564000" cy="224477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0" name="Text Placeholder 20">
            <a:extLst>
              <a:ext uri="{FF2B5EF4-FFF2-40B4-BE49-F238E27FC236}">
                <a16:creationId xmlns:a16="http://schemas.microsoft.com/office/drawing/2014/main" id="{1F46F09A-AEE1-4244-A375-C8D21F9BD970}"/>
              </a:ext>
            </a:extLst>
          </p:cNvPr>
          <p:cNvSpPr>
            <a:spLocks noGrp="1"/>
          </p:cNvSpPr>
          <p:nvPr>
            <p:ph type="body" sz="quarter" idx="16" hasCustomPrompt="1"/>
          </p:nvPr>
        </p:nvSpPr>
        <p:spPr>
          <a:xfrm>
            <a:off x="4489638" y="4250707"/>
            <a:ext cx="3212725" cy="585788"/>
          </a:xfrm>
        </p:spPr>
        <p:txBody>
          <a:bodyPr anchor="b">
            <a:noAutofit/>
          </a:bodyPr>
          <a:lstStyle>
            <a:lvl1pPr algn="ctr">
              <a:defRPr sz="4500">
                <a:solidFill>
                  <a:schemeClr val="bg1"/>
                </a:solidFill>
                <a:latin typeface="+mj-lt"/>
              </a:defRPr>
            </a:lvl1pPr>
          </a:lstStyle>
          <a:p>
            <a:pPr lvl="0"/>
            <a:r>
              <a:rPr lang="en-GB" dirty="0"/>
              <a:t>HEADING</a:t>
            </a:r>
            <a:endParaRPr lang="en-US" dirty="0"/>
          </a:p>
        </p:txBody>
      </p:sp>
      <p:sp>
        <p:nvSpPr>
          <p:cNvPr id="32" name="Rectangle 31">
            <a:extLst>
              <a:ext uri="{FF2B5EF4-FFF2-40B4-BE49-F238E27FC236}">
                <a16:creationId xmlns:a16="http://schemas.microsoft.com/office/drawing/2014/main" id="{118CE5C5-E262-EB4A-9259-6FD347CDB805}"/>
              </a:ext>
            </a:extLst>
          </p:cNvPr>
          <p:cNvSpPr/>
          <p:nvPr/>
        </p:nvSpPr>
        <p:spPr>
          <a:xfrm>
            <a:off x="8074090" y="3708512"/>
            <a:ext cx="3564000" cy="224477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7" name="Text Placeholder 20">
            <a:extLst>
              <a:ext uri="{FF2B5EF4-FFF2-40B4-BE49-F238E27FC236}">
                <a16:creationId xmlns:a16="http://schemas.microsoft.com/office/drawing/2014/main" id="{761D30D1-C235-A845-9034-7F4EDD65586A}"/>
              </a:ext>
            </a:extLst>
          </p:cNvPr>
          <p:cNvSpPr>
            <a:spLocks noGrp="1"/>
          </p:cNvSpPr>
          <p:nvPr>
            <p:ph type="body" sz="quarter" idx="18" hasCustomPrompt="1"/>
          </p:nvPr>
        </p:nvSpPr>
        <p:spPr>
          <a:xfrm>
            <a:off x="8249728" y="4250707"/>
            <a:ext cx="3212725" cy="585788"/>
          </a:xfrm>
        </p:spPr>
        <p:txBody>
          <a:bodyPr anchor="b">
            <a:noAutofit/>
          </a:bodyPr>
          <a:lstStyle>
            <a:lvl1pPr algn="ctr">
              <a:defRPr sz="4500">
                <a:solidFill>
                  <a:schemeClr val="bg1"/>
                </a:solidFill>
                <a:latin typeface="+mj-lt"/>
              </a:defRPr>
            </a:lvl1pPr>
          </a:lstStyle>
          <a:p>
            <a:pPr lvl="0"/>
            <a:r>
              <a:rPr lang="en-GB" dirty="0"/>
              <a:t>HEADING</a:t>
            </a:r>
            <a:endParaRPr lang="en-US" dirty="0"/>
          </a:p>
        </p:txBody>
      </p:sp>
      <p:sp>
        <p:nvSpPr>
          <p:cNvPr id="19" name="Text Placeholder 6">
            <a:extLst>
              <a:ext uri="{FF2B5EF4-FFF2-40B4-BE49-F238E27FC236}">
                <a16:creationId xmlns:a16="http://schemas.microsoft.com/office/drawing/2014/main" id="{AFB87BB1-1ECA-824D-A727-05B4F0DB1B51}"/>
              </a:ext>
            </a:extLst>
          </p:cNvPr>
          <p:cNvSpPr>
            <a:spLocks noGrp="1"/>
          </p:cNvSpPr>
          <p:nvPr>
            <p:ph type="body" sz="quarter" idx="11" hasCustomPrompt="1"/>
          </p:nvPr>
        </p:nvSpPr>
        <p:spPr>
          <a:xfrm>
            <a:off x="706980" y="4898134"/>
            <a:ext cx="3212913" cy="585788"/>
          </a:xfrm>
        </p:spPr>
        <p:txBody>
          <a:bodyPr>
            <a:noAutofit/>
          </a:bodyPr>
          <a:lstStyle>
            <a:lvl1pPr marL="0" marR="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lang="en-MY" sz="1600" b="0" i="0" smtClean="0">
                <a:solidFill>
                  <a:schemeClr val="bg1"/>
                </a:solidFill>
                <a:effectLst/>
              </a:defRPr>
            </a:lvl1pPr>
          </a:lstStyle>
          <a:p>
            <a:r>
              <a:rPr lang="en-MY" dirty="0" err="1">
                <a:solidFill>
                  <a:srgbClr val="FFFFFF"/>
                </a:solidFill>
                <a:effectLst/>
                <a:latin typeface="Catamaran" pitchFamily="2" charset="77"/>
              </a:rPr>
              <a:t>Bodycopy</a:t>
            </a:r>
            <a:r>
              <a:rPr lang="en-MY" dirty="0">
                <a:solidFill>
                  <a:srgbClr val="FFFFFF"/>
                </a:solidFill>
                <a:effectLst/>
                <a:latin typeface="Catamaran" pitchFamily="2" charset="77"/>
              </a:rPr>
              <a:t> 16PT </a:t>
            </a:r>
            <a:r>
              <a:rPr lang="en-MY" dirty="0" err="1">
                <a:solidFill>
                  <a:srgbClr val="FFFFFF"/>
                </a:solidFill>
                <a:effectLst/>
                <a:latin typeface="Catamaran" pitchFamily="2" charset="77"/>
              </a:rPr>
              <a:t>niate</a:t>
            </a:r>
            <a:r>
              <a:rPr lang="en-MY" dirty="0">
                <a:solidFill>
                  <a:srgbClr val="FFFFFF"/>
                </a:solidFill>
                <a:effectLst/>
                <a:latin typeface="Catamaran" pitchFamily="2" charset="77"/>
              </a:rPr>
              <a:t> vit, </a:t>
            </a:r>
          </a:p>
          <a:p>
            <a:r>
              <a:rPr lang="en-MY" dirty="0" err="1">
                <a:solidFill>
                  <a:srgbClr val="FFFFFF"/>
                </a:solidFill>
                <a:effectLst/>
                <a:latin typeface="Catamaran" pitchFamily="2" charset="77"/>
              </a:rPr>
              <a:t>nimil</a:t>
            </a:r>
            <a:r>
              <a:rPr lang="en-MY" dirty="0">
                <a:solidFill>
                  <a:srgbClr val="FFFFFF"/>
                </a:solidFill>
                <a:effectLst/>
                <a:latin typeface="Catamaran" pitchFamily="2" charset="77"/>
              </a:rPr>
              <a:t> </a:t>
            </a:r>
            <a:r>
              <a:rPr lang="en-MY" dirty="0" err="1">
                <a:solidFill>
                  <a:srgbClr val="FFFFFF"/>
                </a:solidFill>
                <a:effectLst/>
                <a:latin typeface="Catamaran" pitchFamily="2" charset="77"/>
              </a:rPr>
              <a:t>molor</a:t>
            </a:r>
            <a:r>
              <a:rPr lang="en-MY" dirty="0">
                <a:solidFill>
                  <a:srgbClr val="FFFFFF"/>
                </a:solidFill>
                <a:effectLst/>
                <a:latin typeface="Catamaran" pitchFamily="2" charset="77"/>
              </a:rPr>
              <a:t> </a:t>
            </a:r>
            <a:r>
              <a:rPr lang="en-MY" dirty="0" err="1">
                <a:solidFill>
                  <a:srgbClr val="FFFFFF"/>
                </a:solidFill>
                <a:effectLst/>
                <a:latin typeface="Catamaran" pitchFamily="2" charset="77"/>
              </a:rPr>
              <a:t>autem</a:t>
            </a:r>
            <a:r>
              <a:rPr lang="en-MY" dirty="0">
                <a:solidFill>
                  <a:srgbClr val="FFFFFF"/>
                </a:solidFill>
                <a:effectLst/>
                <a:latin typeface="Catamaran" pitchFamily="2" charset="77"/>
              </a:rPr>
              <a:t> </a:t>
            </a:r>
            <a:r>
              <a:rPr lang="en-MY" dirty="0" err="1">
                <a:solidFill>
                  <a:srgbClr val="FFFFFF"/>
                </a:solidFill>
                <a:effectLst/>
                <a:latin typeface="Catamaran" pitchFamily="2" charset="77"/>
              </a:rPr>
              <a:t>etur</a:t>
            </a:r>
            <a:endParaRPr lang="en-MY" dirty="0">
              <a:solidFill>
                <a:srgbClr val="FFFFFF"/>
              </a:solidFill>
              <a:effectLst/>
              <a:latin typeface="Catamaran" pitchFamily="2" charset="77"/>
            </a:endParaRPr>
          </a:p>
        </p:txBody>
      </p:sp>
      <p:sp>
        <p:nvSpPr>
          <p:cNvPr id="20" name="Text Placeholder 6">
            <a:extLst>
              <a:ext uri="{FF2B5EF4-FFF2-40B4-BE49-F238E27FC236}">
                <a16:creationId xmlns:a16="http://schemas.microsoft.com/office/drawing/2014/main" id="{E3D8382B-D932-8D41-8A2F-1C78D3169916}"/>
              </a:ext>
            </a:extLst>
          </p:cNvPr>
          <p:cNvSpPr>
            <a:spLocks noGrp="1"/>
          </p:cNvSpPr>
          <p:nvPr>
            <p:ph type="body" sz="quarter" idx="24" hasCustomPrompt="1"/>
          </p:nvPr>
        </p:nvSpPr>
        <p:spPr>
          <a:xfrm>
            <a:off x="4489544" y="4898134"/>
            <a:ext cx="3212913" cy="585788"/>
          </a:xfrm>
        </p:spPr>
        <p:txBody>
          <a:bodyPr>
            <a:noAutofit/>
          </a:bodyPr>
          <a:lstStyle>
            <a:lvl1pPr marL="0" marR="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lang="en-MY" sz="1800" b="0" i="0" smtClean="0">
                <a:solidFill>
                  <a:schemeClr val="bg1"/>
                </a:solidFill>
                <a:effectLst/>
              </a:defRPr>
            </a:lvl1pPr>
          </a:lstStyle>
          <a:p>
            <a:r>
              <a:rPr lang="en-MY" dirty="0" err="1">
                <a:solidFill>
                  <a:srgbClr val="FFFFFF"/>
                </a:solidFill>
                <a:effectLst/>
                <a:latin typeface="Catamaran" pitchFamily="2" charset="77"/>
              </a:rPr>
              <a:t>Bodycopy</a:t>
            </a:r>
            <a:r>
              <a:rPr lang="en-MY" dirty="0">
                <a:solidFill>
                  <a:srgbClr val="FFFFFF"/>
                </a:solidFill>
                <a:effectLst/>
                <a:latin typeface="Catamaran" pitchFamily="2" charset="77"/>
              </a:rPr>
              <a:t> 16PT </a:t>
            </a:r>
            <a:r>
              <a:rPr lang="en-MY" dirty="0" err="1">
                <a:solidFill>
                  <a:srgbClr val="FFFFFF"/>
                </a:solidFill>
                <a:effectLst/>
                <a:latin typeface="Catamaran" pitchFamily="2" charset="77"/>
              </a:rPr>
              <a:t>niate</a:t>
            </a:r>
            <a:r>
              <a:rPr lang="en-MY" dirty="0">
                <a:solidFill>
                  <a:srgbClr val="FFFFFF"/>
                </a:solidFill>
                <a:effectLst/>
                <a:latin typeface="Catamaran" pitchFamily="2" charset="77"/>
              </a:rPr>
              <a:t> vit, </a:t>
            </a:r>
          </a:p>
          <a:p>
            <a:r>
              <a:rPr lang="en-MY" dirty="0" err="1">
                <a:solidFill>
                  <a:srgbClr val="FFFFFF"/>
                </a:solidFill>
                <a:effectLst/>
                <a:latin typeface="Catamaran" pitchFamily="2" charset="77"/>
              </a:rPr>
              <a:t>nimil</a:t>
            </a:r>
            <a:r>
              <a:rPr lang="en-MY" dirty="0">
                <a:solidFill>
                  <a:srgbClr val="FFFFFF"/>
                </a:solidFill>
                <a:effectLst/>
                <a:latin typeface="Catamaran" pitchFamily="2" charset="77"/>
              </a:rPr>
              <a:t> </a:t>
            </a:r>
            <a:r>
              <a:rPr lang="en-MY" dirty="0" err="1">
                <a:solidFill>
                  <a:srgbClr val="FFFFFF"/>
                </a:solidFill>
                <a:effectLst/>
                <a:latin typeface="Catamaran" pitchFamily="2" charset="77"/>
              </a:rPr>
              <a:t>molor</a:t>
            </a:r>
            <a:r>
              <a:rPr lang="en-MY" dirty="0">
                <a:solidFill>
                  <a:srgbClr val="FFFFFF"/>
                </a:solidFill>
                <a:effectLst/>
                <a:latin typeface="Catamaran" pitchFamily="2" charset="77"/>
              </a:rPr>
              <a:t> </a:t>
            </a:r>
            <a:r>
              <a:rPr lang="en-MY" dirty="0" err="1">
                <a:solidFill>
                  <a:srgbClr val="FFFFFF"/>
                </a:solidFill>
                <a:effectLst/>
                <a:latin typeface="Catamaran" pitchFamily="2" charset="77"/>
              </a:rPr>
              <a:t>autem</a:t>
            </a:r>
            <a:r>
              <a:rPr lang="en-MY" dirty="0">
                <a:solidFill>
                  <a:srgbClr val="FFFFFF"/>
                </a:solidFill>
                <a:effectLst/>
                <a:latin typeface="Catamaran" pitchFamily="2" charset="77"/>
              </a:rPr>
              <a:t> </a:t>
            </a:r>
            <a:r>
              <a:rPr lang="en-MY" dirty="0" err="1">
                <a:solidFill>
                  <a:srgbClr val="FFFFFF"/>
                </a:solidFill>
                <a:effectLst/>
                <a:latin typeface="Catamaran" pitchFamily="2" charset="77"/>
              </a:rPr>
              <a:t>etur</a:t>
            </a:r>
            <a:endParaRPr lang="en-MY" dirty="0">
              <a:solidFill>
                <a:srgbClr val="FFFFFF"/>
              </a:solidFill>
              <a:effectLst/>
              <a:latin typeface="Catamaran" pitchFamily="2" charset="77"/>
            </a:endParaRPr>
          </a:p>
        </p:txBody>
      </p:sp>
      <p:sp>
        <p:nvSpPr>
          <p:cNvPr id="21" name="Text Placeholder 6">
            <a:extLst>
              <a:ext uri="{FF2B5EF4-FFF2-40B4-BE49-F238E27FC236}">
                <a16:creationId xmlns:a16="http://schemas.microsoft.com/office/drawing/2014/main" id="{25DF77BD-0414-AB42-8B7C-B334079F955A}"/>
              </a:ext>
            </a:extLst>
          </p:cNvPr>
          <p:cNvSpPr>
            <a:spLocks noGrp="1"/>
          </p:cNvSpPr>
          <p:nvPr>
            <p:ph type="body" sz="quarter" idx="25" hasCustomPrompt="1"/>
          </p:nvPr>
        </p:nvSpPr>
        <p:spPr>
          <a:xfrm>
            <a:off x="8249634" y="4898134"/>
            <a:ext cx="3212913" cy="585788"/>
          </a:xfrm>
        </p:spPr>
        <p:txBody>
          <a:bodyPr>
            <a:noAutofit/>
          </a:bodyPr>
          <a:lstStyle>
            <a:lvl1pPr marL="0" marR="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lang="en-MY" sz="1800" b="0" i="0" smtClean="0">
                <a:solidFill>
                  <a:schemeClr val="bg1"/>
                </a:solidFill>
                <a:effectLst/>
              </a:defRPr>
            </a:lvl1pPr>
          </a:lstStyle>
          <a:p>
            <a:r>
              <a:rPr lang="en-MY" dirty="0" err="1">
                <a:solidFill>
                  <a:srgbClr val="FFFFFF"/>
                </a:solidFill>
                <a:effectLst/>
                <a:latin typeface="Catamaran" pitchFamily="2" charset="77"/>
              </a:rPr>
              <a:t>Bodycopy</a:t>
            </a:r>
            <a:r>
              <a:rPr lang="en-MY" dirty="0">
                <a:solidFill>
                  <a:srgbClr val="FFFFFF"/>
                </a:solidFill>
                <a:effectLst/>
                <a:latin typeface="Catamaran" pitchFamily="2" charset="77"/>
              </a:rPr>
              <a:t> 16PT </a:t>
            </a:r>
            <a:r>
              <a:rPr lang="en-MY" dirty="0" err="1">
                <a:solidFill>
                  <a:srgbClr val="FFFFFF"/>
                </a:solidFill>
                <a:effectLst/>
                <a:latin typeface="Catamaran" pitchFamily="2" charset="77"/>
              </a:rPr>
              <a:t>niate</a:t>
            </a:r>
            <a:r>
              <a:rPr lang="en-MY" dirty="0">
                <a:solidFill>
                  <a:srgbClr val="FFFFFF"/>
                </a:solidFill>
                <a:effectLst/>
                <a:latin typeface="Catamaran" pitchFamily="2" charset="77"/>
              </a:rPr>
              <a:t> vit, </a:t>
            </a:r>
          </a:p>
          <a:p>
            <a:r>
              <a:rPr lang="en-MY" dirty="0" err="1">
                <a:solidFill>
                  <a:srgbClr val="FFFFFF"/>
                </a:solidFill>
                <a:effectLst/>
                <a:latin typeface="Catamaran" pitchFamily="2" charset="77"/>
              </a:rPr>
              <a:t>nimil</a:t>
            </a:r>
            <a:r>
              <a:rPr lang="en-MY" dirty="0">
                <a:solidFill>
                  <a:srgbClr val="FFFFFF"/>
                </a:solidFill>
                <a:effectLst/>
                <a:latin typeface="Catamaran" pitchFamily="2" charset="77"/>
              </a:rPr>
              <a:t> </a:t>
            </a:r>
            <a:r>
              <a:rPr lang="en-MY" dirty="0" err="1">
                <a:solidFill>
                  <a:srgbClr val="FFFFFF"/>
                </a:solidFill>
                <a:effectLst/>
                <a:latin typeface="Catamaran" pitchFamily="2" charset="77"/>
              </a:rPr>
              <a:t>molor</a:t>
            </a:r>
            <a:r>
              <a:rPr lang="en-MY" dirty="0">
                <a:solidFill>
                  <a:srgbClr val="FFFFFF"/>
                </a:solidFill>
                <a:effectLst/>
                <a:latin typeface="Catamaran" pitchFamily="2" charset="77"/>
              </a:rPr>
              <a:t> </a:t>
            </a:r>
            <a:r>
              <a:rPr lang="en-MY" dirty="0" err="1">
                <a:solidFill>
                  <a:srgbClr val="FFFFFF"/>
                </a:solidFill>
                <a:effectLst/>
                <a:latin typeface="Catamaran" pitchFamily="2" charset="77"/>
              </a:rPr>
              <a:t>autem</a:t>
            </a:r>
            <a:r>
              <a:rPr lang="en-MY" dirty="0">
                <a:solidFill>
                  <a:srgbClr val="FFFFFF"/>
                </a:solidFill>
                <a:effectLst/>
                <a:latin typeface="Catamaran" pitchFamily="2" charset="77"/>
              </a:rPr>
              <a:t> </a:t>
            </a:r>
            <a:r>
              <a:rPr lang="en-MY" dirty="0" err="1">
                <a:solidFill>
                  <a:srgbClr val="FFFFFF"/>
                </a:solidFill>
                <a:effectLst/>
                <a:latin typeface="Catamaran" pitchFamily="2" charset="77"/>
              </a:rPr>
              <a:t>etur</a:t>
            </a:r>
            <a:endParaRPr lang="en-MY" dirty="0">
              <a:solidFill>
                <a:srgbClr val="FFFFFF"/>
              </a:solidFill>
              <a:effectLst/>
              <a:latin typeface="Catamaran" pitchFamily="2" charset="77"/>
            </a:endParaRPr>
          </a:p>
        </p:txBody>
      </p:sp>
      <p:sp>
        <p:nvSpPr>
          <p:cNvPr id="31" name="Rectangle 30">
            <a:extLst>
              <a:ext uri="{FF2B5EF4-FFF2-40B4-BE49-F238E27FC236}">
                <a16:creationId xmlns:a16="http://schemas.microsoft.com/office/drawing/2014/main" id="{D7C22AA0-43AC-4DA0-AA0A-EDD57CFD3D26}"/>
              </a:ext>
            </a:extLst>
          </p:cNvPr>
          <p:cNvSpPr/>
          <p:nvPr/>
        </p:nvSpPr>
        <p:spPr>
          <a:xfrm>
            <a:off x="531436" y="2168525"/>
            <a:ext cx="72000" cy="108108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 name="Footer Placeholder 5">
            <a:extLst>
              <a:ext uri="{FF2B5EF4-FFF2-40B4-BE49-F238E27FC236}">
                <a16:creationId xmlns:a16="http://schemas.microsoft.com/office/drawing/2014/main" id="{A2E94BA1-0C5D-D926-B80F-AD02E77AEB44}"/>
              </a:ext>
            </a:extLst>
          </p:cNvPr>
          <p:cNvSpPr>
            <a:spLocks noGrp="1"/>
          </p:cNvSpPr>
          <p:nvPr>
            <p:ph type="ftr" sz="quarter" idx="3"/>
          </p:nvPr>
        </p:nvSpPr>
        <p:spPr>
          <a:xfrm>
            <a:off x="524886" y="6492875"/>
            <a:ext cx="1097540" cy="171907"/>
          </a:xfrm>
          <a:prstGeom prst="rect">
            <a:avLst/>
          </a:prstGeom>
        </p:spPr>
        <p:txBody>
          <a:bodyPr vert="horz" lIns="0" tIns="0" rIns="0" bIns="0" rtlCol="0" anchor="ctr"/>
          <a:lstStyle>
            <a:lvl1pPr algn="l">
              <a:defRPr sz="800">
                <a:solidFill>
                  <a:schemeClr val="bg2"/>
                </a:solidFill>
              </a:defRPr>
            </a:lvl1pPr>
          </a:lstStyle>
          <a:p>
            <a:endParaRPr lang="en-GB"/>
          </a:p>
        </p:txBody>
      </p:sp>
    </p:spTree>
    <p:extLst>
      <p:ext uri="{BB962C8B-B14F-4D97-AF65-F5344CB8AC3E}">
        <p14:creationId xmlns:p14="http://schemas.microsoft.com/office/powerpoint/2010/main" val="1159164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3" pos="4634">
          <p15:clr>
            <a:srgbClr val="FBAE40"/>
          </p15:clr>
        </p15:guide>
        <p15:guide id="4" pos="5314">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Text and 2 Figures - Layout 4">
    <p:spTree>
      <p:nvGrpSpPr>
        <p:cNvPr id="1" name=""/>
        <p:cNvGrpSpPr/>
        <p:nvPr/>
      </p:nvGrpSpPr>
      <p:grpSpPr>
        <a:xfrm>
          <a:off x="0" y="0"/>
          <a:ext cx="0" cy="0"/>
          <a:chOff x="0" y="0"/>
          <a:chExt cx="0" cy="0"/>
        </a:xfrm>
      </p:grpSpPr>
      <p:sp>
        <p:nvSpPr>
          <p:cNvPr id="34" name="Content Placeholder 4">
            <a:extLst>
              <a:ext uri="{FF2B5EF4-FFF2-40B4-BE49-F238E27FC236}">
                <a16:creationId xmlns:a16="http://schemas.microsoft.com/office/drawing/2014/main" id="{4175983F-F48F-6540-ABA8-68DFF6C5BE15}"/>
              </a:ext>
            </a:extLst>
          </p:cNvPr>
          <p:cNvSpPr>
            <a:spLocks noGrp="1"/>
          </p:cNvSpPr>
          <p:nvPr>
            <p:ph sz="quarter" idx="27" hasCustomPrompt="1"/>
          </p:nvPr>
        </p:nvSpPr>
        <p:spPr>
          <a:xfrm>
            <a:off x="524888" y="3600450"/>
            <a:ext cx="6831588" cy="323473"/>
          </a:xfrm>
        </p:spPr>
        <p:txBody>
          <a:bodyPr/>
          <a:lstStyle>
            <a:lvl1pPr>
              <a:defRPr sz="1800" b="1">
                <a:solidFill>
                  <a:schemeClr val="accent3"/>
                </a:solidFill>
              </a:defRPr>
            </a:lvl1pPr>
            <a:lvl2pPr>
              <a:defRPr b="0">
                <a:solidFill>
                  <a:schemeClr val="tx1"/>
                </a:solidFill>
              </a:defRPr>
            </a:lvl2pPr>
            <a:lvl3pPr marL="285750" indent="-285750">
              <a:buClr>
                <a:schemeClr val="accent3"/>
              </a:buClr>
              <a:buChar char="&gt;"/>
              <a:defRPr/>
            </a:lvl3pPr>
            <a:lvl4pPr marL="342900" indent="-342900">
              <a:buFont typeface="+mj-lt"/>
              <a:buAutoNum type="arabicPeriod"/>
              <a:defRPr/>
            </a:lvl4pPr>
            <a:lvl5pPr marL="0" marR="0" indent="0" algn="l" defTabSz="914400" rtl="0" eaLnBrk="1" fontAlgn="auto" latinLnBrk="0" hangingPunct="1">
              <a:lnSpc>
                <a:spcPct val="100000"/>
              </a:lnSpc>
              <a:spcBef>
                <a:spcPts val="0"/>
              </a:spcBef>
              <a:spcAft>
                <a:spcPts val="600"/>
              </a:spcAft>
              <a:buClr>
                <a:schemeClr val="accent3"/>
              </a:buClr>
              <a:buSzTx/>
              <a:buFont typeface="+mj-lt"/>
              <a:buNone/>
              <a:tabLst/>
              <a:defRPr sz="1600"/>
            </a:lvl5pPr>
            <a:lvl6pPr marL="298450" indent="-285750">
              <a:buChar char="&gt;"/>
              <a:defRPr/>
            </a:lvl6pPr>
            <a:lvl7pPr marL="357188" indent="-342900">
              <a:buFont typeface="+mj-lt"/>
              <a:buAutoNum type="arabicPeriod"/>
              <a:defRPr/>
            </a:lvl7pPr>
            <a:lvl8pPr marL="14287" indent="0">
              <a:buNone/>
              <a:defRPr sz="1400"/>
            </a:lvl8pPr>
          </a:lstStyle>
          <a:p>
            <a:pPr lvl="0"/>
            <a:r>
              <a:rPr lang="en-GB" dirty="0"/>
              <a:t>Subheading 18pt</a:t>
            </a:r>
            <a:endParaRPr lang="en-US" dirty="0"/>
          </a:p>
        </p:txBody>
      </p:sp>
      <p:sp>
        <p:nvSpPr>
          <p:cNvPr id="4" name="Rectangle 3">
            <a:extLst>
              <a:ext uri="{FF2B5EF4-FFF2-40B4-BE49-F238E27FC236}">
                <a16:creationId xmlns:a16="http://schemas.microsoft.com/office/drawing/2014/main" id="{96E613FC-90B9-8444-9D91-95CAD3D56B95}"/>
              </a:ext>
            </a:extLst>
          </p:cNvPr>
          <p:cNvSpPr/>
          <p:nvPr/>
        </p:nvSpPr>
        <p:spPr>
          <a:xfrm>
            <a:off x="7897200" y="0"/>
            <a:ext cx="4294800" cy="6858000"/>
          </a:xfrm>
          <a:prstGeom prst="rect">
            <a:avLst/>
          </a:prstGeom>
          <a:solidFill>
            <a:srgbClr val="041E4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 name="Title 1">
            <a:extLst>
              <a:ext uri="{FF2B5EF4-FFF2-40B4-BE49-F238E27FC236}">
                <a16:creationId xmlns:a16="http://schemas.microsoft.com/office/drawing/2014/main" id="{70F9B0B5-50C1-E144-963E-FA8F119204F3}"/>
              </a:ext>
            </a:extLst>
          </p:cNvPr>
          <p:cNvSpPr>
            <a:spLocks noGrp="1"/>
          </p:cNvSpPr>
          <p:nvPr>
            <p:ph type="title" hasCustomPrompt="1"/>
          </p:nvPr>
        </p:nvSpPr>
        <p:spPr>
          <a:xfrm>
            <a:off x="524888" y="882000"/>
            <a:ext cx="6831588" cy="946253"/>
          </a:xfrm>
          <a:prstGeom prst="rect">
            <a:avLst/>
          </a:prstGeom>
        </p:spPr>
        <p:txBody>
          <a:bodyPr/>
          <a:lstStyle/>
          <a:p>
            <a:r>
              <a:rPr lang="en-GB" dirty="0"/>
              <a:t>HEADING 32PT ODIS MI,</a:t>
            </a:r>
            <a:br>
              <a:rPr lang="en-GB" dirty="0"/>
            </a:br>
            <a:r>
              <a:rPr lang="en-GB" dirty="0"/>
              <a:t>REHENT EST, TE NUM ATENTES</a:t>
            </a:r>
            <a:endParaRPr lang="en-US" dirty="0"/>
          </a:p>
        </p:txBody>
      </p:sp>
      <p:sp>
        <p:nvSpPr>
          <p:cNvPr id="22" name="Text Placeholder 20">
            <a:extLst>
              <a:ext uri="{FF2B5EF4-FFF2-40B4-BE49-F238E27FC236}">
                <a16:creationId xmlns:a16="http://schemas.microsoft.com/office/drawing/2014/main" id="{9D66D0F0-97D4-094E-9AC6-22713AB168F4}"/>
              </a:ext>
            </a:extLst>
          </p:cNvPr>
          <p:cNvSpPr>
            <a:spLocks noGrp="1"/>
          </p:cNvSpPr>
          <p:nvPr>
            <p:ph type="body" sz="quarter" idx="13" hasCustomPrompt="1"/>
          </p:nvPr>
        </p:nvSpPr>
        <p:spPr>
          <a:xfrm>
            <a:off x="898902" y="2184023"/>
            <a:ext cx="6457572" cy="1081087"/>
          </a:xfrm>
        </p:spPr>
        <p:txBody>
          <a:bodyPr anchor="ctr">
            <a:noAutofit/>
          </a:bodyPr>
          <a:lstStyle>
            <a:lvl1pPr algn="l">
              <a:lnSpc>
                <a:spcPct val="100000"/>
              </a:lnSpc>
              <a:spcAft>
                <a:spcPts val="0"/>
              </a:spcAft>
              <a:defRPr sz="2200" b="0" i="0">
                <a:solidFill>
                  <a:schemeClr val="tx1"/>
                </a:solidFill>
                <a:latin typeface="Catamaran" pitchFamily="2" charset="77"/>
                <a:cs typeface="Catamaran" pitchFamily="2" charset="77"/>
              </a:defRPr>
            </a:lvl1pPr>
          </a:lstStyle>
          <a:p>
            <a:pPr lvl="0"/>
            <a:r>
              <a:rPr lang="en-GB" dirty="0"/>
              <a:t>Standfirst 22pt </a:t>
            </a:r>
            <a:r>
              <a:rPr lang="en-GB" dirty="0" err="1"/>
              <a:t>Niate</a:t>
            </a:r>
            <a:r>
              <a:rPr lang="en-GB" dirty="0"/>
              <a:t> vit, </a:t>
            </a:r>
            <a:r>
              <a:rPr lang="en-GB" dirty="0" err="1"/>
              <a:t>nimil</a:t>
            </a:r>
            <a:r>
              <a:rPr lang="en-GB" dirty="0"/>
              <a:t> </a:t>
            </a:r>
            <a:r>
              <a:rPr lang="en-GB" dirty="0" err="1"/>
              <a:t>molor</a:t>
            </a:r>
            <a:r>
              <a:rPr lang="en-GB" dirty="0"/>
              <a:t> </a:t>
            </a:r>
            <a:r>
              <a:rPr lang="en-GB" dirty="0" err="1"/>
              <a:t>autem</a:t>
            </a:r>
            <a:r>
              <a:rPr lang="en-GB" dirty="0"/>
              <a:t> </a:t>
            </a:r>
            <a:r>
              <a:rPr lang="en-GB" dirty="0" err="1"/>
              <a:t>etur</a:t>
            </a:r>
            <a:r>
              <a:rPr lang="en-GB" dirty="0"/>
              <a:t> </a:t>
            </a:r>
            <a:r>
              <a:rPr lang="en-GB" dirty="0" err="1"/>
              <a:t>aut</a:t>
            </a:r>
            <a:r>
              <a:rPr lang="en-GB" dirty="0"/>
              <a:t> </a:t>
            </a:r>
            <a:r>
              <a:rPr lang="en-GB" dirty="0" err="1"/>
              <a:t>plit</a:t>
            </a:r>
            <a:r>
              <a:rPr lang="en-GB" dirty="0"/>
              <a:t> </a:t>
            </a:r>
            <a:r>
              <a:rPr lang="en-GB" dirty="0" err="1"/>
              <a:t>repratibus</a:t>
            </a:r>
            <a:r>
              <a:rPr lang="en-GB" dirty="0"/>
              <a:t> </a:t>
            </a:r>
            <a:r>
              <a:rPr lang="en-GB" dirty="0" err="1"/>
              <a:t>idest</a:t>
            </a:r>
            <a:r>
              <a:rPr lang="en-GB" dirty="0"/>
              <a:t> </a:t>
            </a:r>
            <a:r>
              <a:rPr lang="en-GB" dirty="0" err="1"/>
              <a:t>landit</a:t>
            </a:r>
            <a:r>
              <a:rPr lang="en-GB" dirty="0"/>
              <a:t> </a:t>
            </a:r>
            <a:r>
              <a:rPr lang="en-GB" dirty="0" err="1"/>
              <a:t>quam</a:t>
            </a:r>
            <a:r>
              <a:rPr lang="en-GB" dirty="0"/>
              <a:t> </a:t>
            </a:r>
            <a:r>
              <a:rPr lang="en-GB" dirty="0" err="1"/>
              <a:t>dolorecerum</a:t>
            </a:r>
            <a:r>
              <a:rPr lang="en-GB" dirty="0"/>
              <a:t>.</a:t>
            </a:r>
            <a:endParaRPr lang="en-US" dirty="0"/>
          </a:p>
        </p:txBody>
      </p:sp>
      <p:sp>
        <p:nvSpPr>
          <p:cNvPr id="7" name="Rectangle 6">
            <a:extLst>
              <a:ext uri="{FF2B5EF4-FFF2-40B4-BE49-F238E27FC236}">
                <a16:creationId xmlns:a16="http://schemas.microsoft.com/office/drawing/2014/main" id="{FAC47E2E-01CB-E44B-B731-233E4AC7DE92}"/>
              </a:ext>
            </a:extLst>
          </p:cNvPr>
          <p:cNvSpPr/>
          <p:nvPr/>
        </p:nvSpPr>
        <p:spPr>
          <a:xfrm>
            <a:off x="531436" y="2168525"/>
            <a:ext cx="72000" cy="108108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 name="Text Placeholder 20">
            <a:extLst>
              <a:ext uri="{FF2B5EF4-FFF2-40B4-BE49-F238E27FC236}">
                <a16:creationId xmlns:a16="http://schemas.microsoft.com/office/drawing/2014/main" id="{94BF4500-1D06-E949-A97B-414B873A8E36}"/>
              </a:ext>
            </a:extLst>
          </p:cNvPr>
          <p:cNvSpPr>
            <a:spLocks noGrp="1"/>
          </p:cNvSpPr>
          <p:nvPr>
            <p:ph type="body" sz="quarter" idx="23" hasCustomPrompt="1"/>
          </p:nvPr>
        </p:nvSpPr>
        <p:spPr>
          <a:xfrm>
            <a:off x="8446258" y="3923923"/>
            <a:ext cx="3196685" cy="585788"/>
          </a:xfrm>
        </p:spPr>
        <p:txBody>
          <a:bodyPr anchor="b">
            <a:noAutofit/>
          </a:bodyPr>
          <a:lstStyle>
            <a:lvl1pPr algn="ctr">
              <a:defRPr sz="4500">
                <a:solidFill>
                  <a:schemeClr val="accent3"/>
                </a:solidFill>
                <a:latin typeface="+mj-lt"/>
              </a:defRPr>
            </a:lvl1pPr>
          </a:lstStyle>
          <a:p>
            <a:pPr lvl="0"/>
            <a:r>
              <a:rPr lang="en-GB" dirty="0"/>
              <a:t>X%</a:t>
            </a:r>
            <a:endParaRPr lang="en-US" dirty="0"/>
          </a:p>
        </p:txBody>
      </p:sp>
      <p:sp>
        <p:nvSpPr>
          <p:cNvPr id="17" name="Text Placeholder 6">
            <a:extLst>
              <a:ext uri="{FF2B5EF4-FFF2-40B4-BE49-F238E27FC236}">
                <a16:creationId xmlns:a16="http://schemas.microsoft.com/office/drawing/2014/main" id="{69C123BA-4072-BB4E-9979-C7A6D52152C7}"/>
              </a:ext>
            </a:extLst>
          </p:cNvPr>
          <p:cNvSpPr>
            <a:spLocks noGrp="1"/>
          </p:cNvSpPr>
          <p:nvPr>
            <p:ph type="body" sz="quarter" idx="11" hasCustomPrompt="1"/>
          </p:nvPr>
        </p:nvSpPr>
        <p:spPr>
          <a:xfrm>
            <a:off x="8558700" y="4612608"/>
            <a:ext cx="2971800" cy="585788"/>
          </a:xfrm>
        </p:spPr>
        <p:txBody>
          <a:bodyPr>
            <a:noAutofit/>
          </a:bodyPr>
          <a:lstStyle>
            <a:lvl1pPr marL="0" marR="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lang="en-MY" sz="1600" b="0" i="0" smtClean="0">
                <a:solidFill>
                  <a:schemeClr val="bg1"/>
                </a:solidFill>
                <a:effectLst/>
              </a:defRPr>
            </a:lvl1pPr>
          </a:lstStyle>
          <a:p>
            <a:r>
              <a:rPr lang="en-MY" dirty="0" err="1">
                <a:solidFill>
                  <a:srgbClr val="FFFFFF"/>
                </a:solidFill>
                <a:effectLst/>
                <a:latin typeface="Catamaran" pitchFamily="2" charset="77"/>
              </a:rPr>
              <a:t>Bodycopy</a:t>
            </a:r>
            <a:r>
              <a:rPr lang="en-MY" dirty="0">
                <a:solidFill>
                  <a:srgbClr val="FFFFFF"/>
                </a:solidFill>
                <a:effectLst/>
                <a:latin typeface="Catamaran" pitchFamily="2" charset="77"/>
              </a:rPr>
              <a:t> 16PT </a:t>
            </a:r>
            <a:r>
              <a:rPr lang="en-MY" dirty="0" err="1">
                <a:solidFill>
                  <a:srgbClr val="FFFFFF"/>
                </a:solidFill>
                <a:effectLst/>
                <a:latin typeface="Catamaran" pitchFamily="2" charset="77"/>
              </a:rPr>
              <a:t>niate</a:t>
            </a:r>
            <a:r>
              <a:rPr lang="en-MY" dirty="0">
                <a:solidFill>
                  <a:srgbClr val="FFFFFF"/>
                </a:solidFill>
                <a:effectLst/>
                <a:latin typeface="Catamaran" pitchFamily="2" charset="77"/>
              </a:rPr>
              <a:t> vit, </a:t>
            </a:r>
          </a:p>
          <a:p>
            <a:r>
              <a:rPr lang="en-MY" dirty="0" err="1">
                <a:solidFill>
                  <a:srgbClr val="FFFFFF"/>
                </a:solidFill>
                <a:effectLst/>
                <a:latin typeface="Catamaran" pitchFamily="2" charset="77"/>
              </a:rPr>
              <a:t>nimil</a:t>
            </a:r>
            <a:r>
              <a:rPr lang="en-MY" dirty="0">
                <a:solidFill>
                  <a:srgbClr val="FFFFFF"/>
                </a:solidFill>
                <a:effectLst/>
                <a:latin typeface="Catamaran" pitchFamily="2" charset="77"/>
              </a:rPr>
              <a:t> </a:t>
            </a:r>
            <a:r>
              <a:rPr lang="en-MY" dirty="0" err="1">
                <a:solidFill>
                  <a:srgbClr val="FFFFFF"/>
                </a:solidFill>
                <a:effectLst/>
                <a:latin typeface="Catamaran" pitchFamily="2" charset="77"/>
              </a:rPr>
              <a:t>molor</a:t>
            </a:r>
            <a:r>
              <a:rPr lang="en-MY" dirty="0">
                <a:solidFill>
                  <a:srgbClr val="FFFFFF"/>
                </a:solidFill>
                <a:effectLst/>
                <a:latin typeface="Catamaran" pitchFamily="2" charset="77"/>
              </a:rPr>
              <a:t> </a:t>
            </a:r>
            <a:r>
              <a:rPr lang="en-MY" dirty="0" err="1">
                <a:solidFill>
                  <a:srgbClr val="FFFFFF"/>
                </a:solidFill>
                <a:effectLst/>
                <a:latin typeface="Catamaran" pitchFamily="2" charset="77"/>
              </a:rPr>
              <a:t>autem</a:t>
            </a:r>
            <a:r>
              <a:rPr lang="en-MY" dirty="0">
                <a:solidFill>
                  <a:srgbClr val="FFFFFF"/>
                </a:solidFill>
                <a:effectLst/>
                <a:latin typeface="Catamaran" pitchFamily="2" charset="77"/>
              </a:rPr>
              <a:t> </a:t>
            </a:r>
            <a:r>
              <a:rPr lang="en-MY" dirty="0" err="1">
                <a:solidFill>
                  <a:srgbClr val="FFFFFF"/>
                </a:solidFill>
                <a:effectLst/>
                <a:latin typeface="Catamaran" pitchFamily="2" charset="77"/>
              </a:rPr>
              <a:t>etur</a:t>
            </a:r>
            <a:endParaRPr lang="en-MY" dirty="0">
              <a:solidFill>
                <a:srgbClr val="FFFFFF"/>
              </a:solidFill>
              <a:effectLst/>
              <a:latin typeface="Catamaran" pitchFamily="2" charset="77"/>
            </a:endParaRPr>
          </a:p>
        </p:txBody>
      </p:sp>
      <p:sp>
        <p:nvSpPr>
          <p:cNvPr id="19" name="Text Placeholder 20">
            <a:extLst>
              <a:ext uri="{FF2B5EF4-FFF2-40B4-BE49-F238E27FC236}">
                <a16:creationId xmlns:a16="http://schemas.microsoft.com/office/drawing/2014/main" id="{33CF6E2B-80F6-CA40-B454-397D0083B181}"/>
              </a:ext>
            </a:extLst>
          </p:cNvPr>
          <p:cNvSpPr>
            <a:spLocks noGrp="1"/>
          </p:cNvSpPr>
          <p:nvPr>
            <p:ph type="body" sz="quarter" idx="24" hasCustomPrompt="1"/>
          </p:nvPr>
        </p:nvSpPr>
        <p:spPr>
          <a:xfrm>
            <a:off x="8446258" y="2168525"/>
            <a:ext cx="3196685" cy="585788"/>
          </a:xfrm>
        </p:spPr>
        <p:txBody>
          <a:bodyPr anchor="b">
            <a:noAutofit/>
          </a:bodyPr>
          <a:lstStyle>
            <a:lvl1pPr algn="ctr">
              <a:defRPr sz="4500">
                <a:solidFill>
                  <a:schemeClr val="accent3"/>
                </a:solidFill>
                <a:latin typeface="+mj-lt"/>
              </a:defRPr>
            </a:lvl1pPr>
          </a:lstStyle>
          <a:p>
            <a:pPr lvl="0"/>
            <a:r>
              <a:rPr lang="en-GB" dirty="0"/>
              <a:t>X%</a:t>
            </a:r>
            <a:endParaRPr lang="en-US" dirty="0"/>
          </a:p>
        </p:txBody>
      </p:sp>
      <p:sp>
        <p:nvSpPr>
          <p:cNvPr id="21" name="Text Placeholder 6">
            <a:extLst>
              <a:ext uri="{FF2B5EF4-FFF2-40B4-BE49-F238E27FC236}">
                <a16:creationId xmlns:a16="http://schemas.microsoft.com/office/drawing/2014/main" id="{7A3BF76C-B35F-8948-83E9-B72A1E29C4F5}"/>
              </a:ext>
            </a:extLst>
          </p:cNvPr>
          <p:cNvSpPr>
            <a:spLocks noGrp="1"/>
          </p:cNvSpPr>
          <p:nvPr>
            <p:ph type="body" sz="quarter" idx="25" hasCustomPrompt="1"/>
          </p:nvPr>
        </p:nvSpPr>
        <p:spPr>
          <a:xfrm>
            <a:off x="8558700" y="2857210"/>
            <a:ext cx="2971800" cy="585788"/>
          </a:xfrm>
        </p:spPr>
        <p:txBody>
          <a:bodyPr>
            <a:noAutofit/>
          </a:bodyPr>
          <a:lstStyle>
            <a:lvl1pPr marL="0" marR="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lang="en-MY" sz="1600" b="0" i="0" smtClean="0">
                <a:solidFill>
                  <a:schemeClr val="bg1"/>
                </a:solidFill>
                <a:effectLst/>
              </a:defRPr>
            </a:lvl1pPr>
          </a:lstStyle>
          <a:p>
            <a:r>
              <a:rPr lang="en-MY" dirty="0" err="1">
                <a:solidFill>
                  <a:srgbClr val="FFFFFF"/>
                </a:solidFill>
                <a:effectLst/>
                <a:latin typeface="Catamaran" pitchFamily="2" charset="77"/>
              </a:rPr>
              <a:t>Bodycopy</a:t>
            </a:r>
            <a:r>
              <a:rPr lang="en-MY" dirty="0">
                <a:solidFill>
                  <a:srgbClr val="FFFFFF"/>
                </a:solidFill>
                <a:effectLst/>
                <a:latin typeface="Catamaran" pitchFamily="2" charset="77"/>
              </a:rPr>
              <a:t> 16PT </a:t>
            </a:r>
            <a:r>
              <a:rPr lang="en-MY" dirty="0" err="1">
                <a:solidFill>
                  <a:srgbClr val="FFFFFF"/>
                </a:solidFill>
                <a:effectLst/>
                <a:latin typeface="Catamaran" pitchFamily="2" charset="77"/>
              </a:rPr>
              <a:t>niate</a:t>
            </a:r>
            <a:r>
              <a:rPr lang="en-MY" dirty="0">
                <a:solidFill>
                  <a:srgbClr val="FFFFFF"/>
                </a:solidFill>
                <a:effectLst/>
                <a:latin typeface="Catamaran" pitchFamily="2" charset="77"/>
              </a:rPr>
              <a:t> vit, </a:t>
            </a:r>
          </a:p>
          <a:p>
            <a:r>
              <a:rPr lang="en-MY" dirty="0" err="1">
                <a:solidFill>
                  <a:srgbClr val="FFFFFF"/>
                </a:solidFill>
                <a:effectLst/>
                <a:latin typeface="Catamaran" pitchFamily="2" charset="77"/>
              </a:rPr>
              <a:t>nimil</a:t>
            </a:r>
            <a:r>
              <a:rPr lang="en-MY" dirty="0">
                <a:solidFill>
                  <a:srgbClr val="FFFFFF"/>
                </a:solidFill>
                <a:effectLst/>
                <a:latin typeface="Catamaran" pitchFamily="2" charset="77"/>
              </a:rPr>
              <a:t> </a:t>
            </a:r>
            <a:r>
              <a:rPr lang="en-MY" dirty="0" err="1">
                <a:solidFill>
                  <a:srgbClr val="FFFFFF"/>
                </a:solidFill>
                <a:effectLst/>
                <a:latin typeface="Catamaran" pitchFamily="2" charset="77"/>
              </a:rPr>
              <a:t>molor</a:t>
            </a:r>
            <a:r>
              <a:rPr lang="en-MY" dirty="0">
                <a:solidFill>
                  <a:srgbClr val="FFFFFF"/>
                </a:solidFill>
                <a:effectLst/>
                <a:latin typeface="Catamaran" pitchFamily="2" charset="77"/>
              </a:rPr>
              <a:t> </a:t>
            </a:r>
            <a:r>
              <a:rPr lang="en-MY" dirty="0" err="1">
                <a:solidFill>
                  <a:srgbClr val="FFFFFF"/>
                </a:solidFill>
                <a:effectLst/>
                <a:latin typeface="Catamaran" pitchFamily="2" charset="77"/>
              </a:rPr>
              <a:t>autem</a:t>
            </a:r>
            <a:r>
              <a:rPr lang="en-MY" dirty="0">
                <a:solidFill>
                  <a:srgbClr val="FFFFFF"/>
                </a:solidFill>
                <a:effectLst/>
                <a:latin typeface="Catamaran" pitchFamily="2" charset="77"/>
              </a:rPr>
              <a:t> </a:t>
            </a:r>
            <a:r>
              <a:rPr lang="en-MY" dirty="0" err="1">
                <a:solidFill>
                  <a:srgbClr val="FFFFFF"/>
                </a:solidFill>
                <a:effectLst/>
                <a:latin typeface="Catamaran" pitchFamily="2" charset="77"/>
              </a:rPr>
              <a:t>etur</a:t>
            </a:r>
            <a:endParaRPr lang="en-MY" dirty="0">
              <a:solidFill>
                <a:srgbClr val="FFFFFF"/>
              </a:solidFill>
              <a:effectLst/>
              <a:latin typeface="Catamaran" pitchFamily="2" charset="77"/>
            </a:endParaRPr>
          </a:p>
        </p:txBody>
      </p:sp>
      <p:sp>
        <p:nvSpPr>
          <p:cNvPr id="31" name="Rectangle 30">
            <a:extLst>
              <a:ext uri="{FF2B5EF4-FFF2-40B4-BE49-F238E27FC236}">
                <a16:creationId xmlns:a16="http://schemas.microsoft.com/office/drawing/2014/main" id="{90B38A71-FE7C-4F0C-8FF4-3A1BD7B15088}"/>
              </a:ext>
            </a:extLst>
          </p:cNvPr>
          <p:cNvSpPr/>
          <p:nvPr/>
        </p:nvSpPr>
        <p:spPr>
          <a:xfrm>
            <a:off x="531436" y="2168525"/>
            <a:ext cx="72000" cy="108108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4" name="Table Placeholder 5">
            <a:extLst>
              <a:ext uri="{FF2B5EF4-FFF2-40B4-BE49-F238E27FC236}">
                <a16:creationId xmlns:a16="http://schemas.microsoft.com/office/drawing/2014/main" id="{276D6A80-EF67-C647-ABCC-AA9D49FD8681}"/>
              </a:ext>
            </a:extLst>
          </p:cNvPr>
          <p:cNvSpPr txBox="1">
            <a:spLocks/>
          </p:cNvSpPr>
          <p:nvPr/>
        </p:nvSpPr>
        <p:spPr>
          <a:xfrm flipV="1">
            <a:off x="7897200" y="6311900"/>
            <a:ext cx="3745524" cy="14400"/>
          </a:xfrm>
          <a:prstGeom prst="rect">
            <a:avLst/>
          </a:prstGeom>
          <a:solidFill>
            <a:srgbClr val="C8C8C8"/>
          </a:solidFill>
        </p:spPr>
        <p:txBody>
          <a:bodyPr/>
          <a:lstStyle>
            <a:lvl1pPr marL="0" indent="0" algn="l" defTabSz="914400" rtl="0" eaLnBrk="1" latinLnBrk="0" hangingPunct="1">
              <a:lnSpc>
                <a:spcPct val="80000"/>
              </a:lnSpc>
              <a:spcBef>
                <a:spcPts val="0"/>
              </a:spcBef>
              <a:spcAft>
                <a:spcPts val="1200"/>
              </a:spcAft>
              <a:buFont typeface="Arial" panose="020B0604020202020204" pitchFamily="34" charset="0"/>
              <a:buNone/>
              <a:defRPr sz="2200" b="0" i="0" kern="1200" baseline="0">
                <a:solidFill>
                  <a:schemeClr val="tx2"/>
                </a:solidFill>
                <a:latin typeface="Catamaran" pitchFamily="2" charset="77"/>
                <a:ea typeface="+mn-ea"/>
                <a:cs typeface="Catamaran" pitchFamily="2" charset="77"/>
              </a:defRPr>
            </a:lvl1pPr>
            <a:lvl2pPr marL="0" indent="0" algn="l" defTabSz="914400" rtl="0" eaLnBrk="1" latinLnBrk="0" hangingPunct="1">
              <a:lnSpc>
                <a:spcPct val="100000"/>
              </a:lnSpc>
              <a:spcBef>
                <a:spcPts val="0"/>
              </a:spcBef>
              <a:spcAft>
                <a:spcPts val="600"/>
              </a:spcAft>
              <a:buFont typeface="Arial" panose="020B0604020202020204" pitchFamily="34" charset="0"/>
              <a:buNone/>
              <a:defRPr sz="1800" b="1" i="0" kern="1200" baseline="0">
                <a:solidFill>
                  <a:schemeClr val="accent3"/>
                </a:solidFill>
                <a:latin typeface="Catamaran" pitchFamily="2" charset="77"/>
                <a:ea typeface="+mn-ea"/>
                <a:cs typeface="Catamaran" pitchFamily="2" charset="77"/>
              </a:defRPr>
            </a:lvl2pPr>
            <a:lvl3pPr marL="0" indent="0" algn="l" defTabSz="914400" rtl="0" eaLnBrk="1" latinLnBrk="0" hangingPunct="1">
              <a:lnSpc>
                <a:spcPct val="100000"/>
              </a:lnSpc>
              <a:spcBef>
                <a:spcPts val="0"/>
              </a:spcBef>
              <a:spcAft>
                <a:spcPts val="600"/>
              </a:spcAft>
              <a:buFont typeface="Arial" panose="020B0604020202020204" pitchFamily="34" charset="0"/>
              <a:buNone/>
              <a:defRPr sz="1800" b="0" i="0" kern="1200" baseline="0">
                <a:solidFill>
                  <a:srgbClr val="041E42"/>
                </a:solidFill>
                <a:latin typeface="Catamaran" pitchFamily="2" charset="77"/>
                <a:ea typeface="+mn-ea"/>
                <a:cs typeface="Catamaran" pitchFamily="2" charset="77"/>
              </a:defRPr>
            </a:lvl3pPr>
            <a:lvl4pPr marL="342000" marR="0" indent="-342000" algn="l" defTabSz="360000" rtl="0" eaLnBrk="1" fontAlgn="auto" latinLnBrk="0" hangingPunct="0">
              <a:lnSpc>
                <a:spcPct val="100000"/>
              </a:lnSpc>
              <a:spcBef>
                <a:spcPts val="0"/>
              </a:spcBef>
              <a:spcAft>
                <a:spcPts val="600"/>
              </a:spcAft>
              <a:buClr>
                <a:schemeClr val="accent3"/>
              </a:buClr>
              <a:buSzTx/>
              <a:buChar char="&gt;"/>
              <a:tabLst/>
              <a:defRPr sz="1800" b="0" i="0" kern="1200">
                <a:solidFill>
                  <a:schemeClr val="tx2"/>
                </a:solidFill>
                <a:latin typeface="Catamaran" pitchFamily="2" charset="77"/>
                <a:ea typeface="+mn-ea"/>
                <a:cs typeface="Catamaran" pitchFamily="2" charset="77"/>
              </a:defRPr>
            </a:lvl4pPr>
            <a:lvl5pPr marL="342900" indent="-342900" algn="l" defTabSz="914400" rtl="0" eaLnBrk="1" latinLnBrk="0" hangingPunct="1">
              <a:lnSpc>
                <a:spcPct val="100000"/>
              </a:lnSpc>
              <a:spcBef>
                <a:spcPts val="0"/>
              </a:spcBef>
              <a:spcAft>
                <a:spcPts val="600"/>
              </a:spcAft>
              <a:buClr>
                <a:schemeClr val="accent3"/>
              </a:buClr>
              <a:buFont typeface="+mj-lt"/>
              <a:buAutoNum type="arabicPeriod"/>
              <a:defRPr sz="1800" b="0" i="0" kern="1200" baseline="0">
                <a:solidFill>
                  <a:schemeClr val="tx2"/>
                </a:solidFill>
                <a:latin typeface="Catamaran" pitchFamily="2" charset="77"/>
                <a:ea typeface="+mn-ea"/>
                <a:cs typeface="Catamaran" pitchFamily="2" charset="77"/>
              </a:defRPr>
            </a:lvl5pPr>
            <a:lvl6pPr marL="12700" marR="0" indent="0" algn="l" defTabSz="914400" rtl="0" eaLnBrk="1" fontAlgn="auto" latinLnBrk="0" hangingPunct="1">
              <a:lnSpc>
                <a:spcPct val="90000"/>
              </a:lnSpc>
              <a:spcBef>
                <a:spcPts val="500"/>
              </a:spcBef>
              <a:spcAft>
                <a:spcPts val="0"/>
              </a:spcAft>
              <a:buClr>
                <a:schemeClr val="accent3"/>
              </a:buClr>
              <a:buSzTx/>
              <a:buFont typeface="+mj-lt"/>
              <a:buNone/>
              <a:tabLst/>
              <a:defRPr sz="1600" kern="1200">
                <a:solidFill>
                  <a:schemeClr val="tx1"/>
                </a:solidFill>
                <a:latin typeface="+mn-lt"/>
                <a:ea typeface="+mn-ea"/>
                <a:cs typeface="+mn-cs"/>
              </a:defRPr>
            </a:lvl6pPr>
            <a:lvl7pPr marL="300038" marR="0" indent="-285750" algn="l" defTabSz="914400" rtl="0" eaLnBrk="1" fontAlgn="auto" latinLnBrk="0" hangingPunct="1">
              <a:lnSpc>
                <a:spcPct val="90000"/>
              </a:lnSpc>
              <a:spcBef>
                <a:spcPts val="500"/>
              </a:spcBef>
              <a:spcAft>
                <a:spcPts val="0"/>
              </a:spcAft>
              <a:buClr>
                <a:schemeClr val="accent3"/>
              </a:buClr>
              <a:buSzTx/>
              <a:buChar char="&gt;"/>
              <a:tabLst/>
              <a:defRPr sz="1600" kern="1200">
                <a:solidFill>
                  <a:schemeClr val="tx1"/>
                </a:solidFill>
                <a:latin typeface="+mn-lt"/>
                <a:ea typeface="+mn-ea"/>
                <a:cs typeface="+mn-cs"/>
              </a:defRPr>
            </a:lvl7pPr>
            <a:lvl8pPr marL="357187" indent="-342900" algn="l" defTabSz="914400" rtl="0" eaLnBrk="1" latinLnBrk="0" hangingPunct="1">
              <a:lnSpc>
                <a:spcPct val="90000"/>
              </a:lnSpc>
              <a:spcBef>
                <a:spcPts val="500"/>
              </a:spcBef>
              <a:buClr>
                <a:schemeClr val="accent3"/>
              </a:buClr>
              <a:buFont typeface="+mj-lt"/>
              <a:buAutoNum type="arabicPeriod"/>
              <a:tabLst/>
              <a:defRPr sz="1600" kern="1200">
                <a:solidFill>
                  <a:schemeClr val="tx1"/>
                </a:solidFill>
                <a:latin typeface="+mn-lt"/>
                <a:ea typeface="+mn-ea"/>
                <a:cs typeface="+mn-cs"/>
              </a:defRPr>
            </a:lvl8pPr>
            <a:lvl9pPr marL="14288" indent="0" algn="l" defTabSz="914400" rtl="0" eaLnBrk="1" latinLnBrk="0" hangingPunct="1">
              <a:lnSpc>
                <a:spcPct val="90000"/>
              </a:lnSpc>
              <a:spcBef>
                <a:spcPts val="500"/>
              </a:spcBef>
              <a:buClr>
                <a:schemeClr val="accent3"/>
              </a:buClr>
              <a:buFont typeface="+mj-lt"/>
              <a:buNone/>
              <a:tabLst/>
              <a:defRPr sz="1400" b="0" i="0" kern="1200">
                <a:solidFill>
                  <a:schemeClr val="tx1"/>
                </a:solidFill>
                <a:latin typeface="Catamaran" pitchFamily="2" charset="77"/>
                <a:ea typeface="+mn-ea"/>
                <a:cs typeface="Catamaran" pitchFamily="2" charset="77"/>
              </a:defRPr>
            </a:lvl9pPr>
          </a:lstStyle>
          <a:p>
            <a:r>
              <a:rPr lang="en-US"/>
              <a:t> </a:t>
            </a:r>
            <a:endParaRPr lang="en-US" dirty="0"/>
          </a:p>
        </p:txBody>
      </p:sp>
      <p:sp>
        <p:nvSpPr>
          <p:cNvPr id="43" name="Text Placeholder 27">
            <a:extLst>
              <a:ext uri="{FF2B5EF4-FFF2-40B4-BE49-F238E27FC236}">
                <a16:creationId xmlns:a16="http://schemas.microsoft.com/office/drawing/2014/main" id="{F954180A-1816-8847-9CD6-9EEA0F8C7ADC}"/>
              </a:ext>
            </a:extLst>
          </p:cNvPr>
          <p:cNvSpPr>
            <a:spLocks noGrp="1"/>
          </p:cNvSpPr>
          <p:nvPr>
            <p:ph idx="1" hasCustomPrompt="1"/>
          </p:nvPr>
        </p:nvSpPr>
        <p:spPr>
          <a:xfrm>
            <a:off x="524888" y="4080476"/>
            <a:ext cx="6831587" cy="1904399"/>
          </a:xfrm>
          <a:prstGeom prst="rect">
            <a:avLst/>
          </a:prstGeom>
        </p:spPr>
        <p:txBody>
          <a:bodyPr vert="horz" lIns="0" tIns="0" rIns="0" bIns="0" rtlCol="0">
            <a:noAutofit/>
          </a:bodyPr>
          <a:lstStyle>
            <a:lvl1pPr marL="342900" indent="-342900">
              <a:lnSpc>
                <a:spcPct val="100000"/>
              </a:lnSpc>
              <a:spcAft>
                <a:spcPts val="600"/>
              </a:spcAft>
              <a:buClr>
                <a:schemeClr val="bg2"/>
              </a:buClr>
              <a:buFont typeface="Catamaran Regular" pitchFamily="2" charset="77"/>
              <a:buChar char="&gt;"/>
              <a:defRPr sz="1600">
                <a:solidFill>
                  <a:schemeClr val="tx1"/>
                </a:solidFill>
              </a:defRPr>
            </a:lvl1pPr>
            <a:lvl2pPr marL="720000" indent="-356400">
              <a:lnSpc>
                <a:spcPct val="100000"/>
              </a:lnSpc>
              <a:buClr>
                <a:schemeClr val="bg2"/>
              </a:buClr>
              <a:buFont typeface="Catamaran Medium" pitchFamily="2" charset="77"/>
              <a:buChar char="&gt;"/>
              <a:defRPr sz="1400" b="0">
                <a:solidFill>
                  <a:schemeClr val="tx1"/>
                </a:solidFill>
              </a:defRPr>
            </a:lvl2pPr>
            <a:lvl3pPr marL="1080000">
              <a:lnSpc>
                <a:spcPct val="100000"/>
              </a:lnSpc>
              <a:buClr>
                <a:schemeClr val="bg2"/>
              </a:buClr>
              <a:defRPr sz="1200">
                <a:solidFill>
                  <a:schemeClr val="tx1"/>
                </a:solidFill>
              </a:defRPr>
            </a:lvl3pPr>
            <a:lvl4pPr marL="1440000" indent="-356400">
              <a:lnSpc>
                <a:spcPct val="100000"/>
              </a:lnSpc>
              <a:buClr>
                <a:schemeClr val="bg2"/>
              </a:buClr>
              <a:defRPr sz="1000">
                <a:solidFill>
                  <a:schemeClr val="tx1"/>
                </a:solidFill>
              </a:defRPr>
            </a:lvl4pPr>
            <a:lvl5pPr>
              <a:lnSpc>
                <a:spcPct val="100000"/>
              </a:lnSpc>
              <a:defRPr/>
            </a:lvl5pPr>
            <a:lvl6pPr>
              <a:lnSpc>
                <a:spcPct val="100000"/>
              </a:lnSpc>
              <a:defRPr/>
            </a:lvl6pPr>
            <a:lvl7pPr>
              <a:lnSpc>
                <a:spcPct val="100000"/>
              </a:lnSpc>
              <a:defRPr/>
            </a:lvl7pPr>
            <a:lvl8pPr>
              <a:lnSpc>
                <a:spcPct val="100000"/>
              </a:lnSpc>
              <a:defRPr/>
            </a:lvl8pPr>
            <a:lvl9pPr>
              <a:lnSpc>
                <a:spcPct val="100000"/>
              </a:lnSpc>
              <a:defRPr/>
            </a:lvl9pPr>
          </a:lstStyle>
          <a:p>
            <a:pPr lvl="0"/>
            <a:r>
              <a:rPr lang="en-GB" dirty="0"/>
              <a:t>Bullet 16pt</a:t>
            </a:r>
          </a:p>
          <a:p>
            <a:pPr lvl="1"/>
            <a:r>
              <a:rPr lang="en-US" dirty="0"/>
              <a:t>Bullet 14pt</a:t>
            </a:r>
          </a:p>
          <a:p>
            <a:pPr lvl="2"/>
            <a:r>
              <a:rPr lang="en-US" dirty="0"/>
              <a:t>Bullet 12pt</a:t>
            </a:r>
          </a:p>
          <a:p>
            <a:pPr lvl="3"/>
            <a:r>
              <a:rPr lang="en-US" dirty="0"/>
              <a:t>Bullet 10pt</a:t>
            </a:r>
          </a:p>
        </p:txBody>
      </p:sp>
      <p:sp>
        <p:nvSpPr>
          <p:cNvPr id="16" name="Slide Number Placeholder 2">
            <a:extLst>
              <a:ext uri="{FF2B5EF4-FFF2-40B4-BE49-F238E27FC236}">
                <a16:creationId xmlns:a16="http://schemas.microsoft.com/office/drawing/2014/main" id="{84DAE3B8-F848-EF4C-B588-DA24EF3E4658}"/>
              </a:ext>
            </a:extLst>
          </p:cNvPr>
          <p:cNvSpPr>
            <a:spLocks noGrp="1"/>
          </p:cNvSpPr>
          <p:nvPr>
            <p:ph type="sldNum" sz="quarter" idx="10"/>
          </p:nvPr>
        </p:nvSpPr>
        <p:spPr>
          <a:xfrm>
            <a:off x="10254343" y="6492875"/>
            <a:ext cx="1386795" cy="161998"/>
          </a:xfrm>
        </p:spPr>
        <p:txBody>
          <a:bodyPr/>
          <a:lstStyle>
            <a:lvl1pPr>
              <a:defRPr>
                <a:solidFill>
                  <a:schemeClr val="bg1"/>
                </a:solidFill>
              </a:defRPr>
            </a:lvl1pPr>
          </a:lstStyle>
          <a:p>
            <a:fld id="{826DDBE9-9F3C-4619-BE63-5F1F6BB637C8}" type="slidenum">
              <a:rPr lang="en-GB" smtClean="0"/>
              <a:t>‹#›</a:t>
            </a:fld>
            <a:endParaRPr lang="en-GB"/>
          </a:p>
        </p:txBody>
      </p:sp>
      <p:sp>
        <p:nvSpPr>
          <p:cNvPr id="18" name="Footer Placeholder 5">
            <a:extLst>
              <a:ext uri="{FF2B5EF4-FFF2-40B4-BE49-F238E27FC236}">
                <a16:creationId xmlns:a16="http://schemas.microsoft.com/office/drawing/2014/main" id="{DC79E6A9-B61B-00AD-E3EB-56C156524A2E}"/>
              </a:ext>
            </a:extLst>
          </p:cNvPr>
          <p:cNvSpPr>
            <a:spLocks noGrp="1"/>
          </p:cNvSpPr>
          <p:nvPr>
            <p:ph type="ftr" sz="quarter" idx="3"/>
          </p:nvPr>
        </p:nvSpPr>
        <p:spPr>
          <a:xfrm>
            <a:off x="524886" y="6492875"/>
            <a:ext cx="1097540" cy="171907"/>
          </a:xfrm>
          <a:prstGeom prst="rect">
            <a:avLst/>
          </a:prstGeom>
        </p:spPr>
        <p:txBody>
          <a:bodyPr vert="horz" lIns="0" tIns="0" rIns="0" bIns="0" rtlCol="0" anchor="ctr"/>
          <a:lstStyle>
            <a:lvl1pPr algn="l">
              <a:defRPr sz="800">
                <a:solidFill>
                  <a:schemeClr val="bg2"/>
                </a:solidFill>
              </a:defRPr>
            </a:lvl1pPr>
          </a:lstStyle>
          <a:p>
            <a:endParaRPr lang="en-GB"/>
          </a:p>
        </p:txBody>
      </p:sp>
    </p:spTree>
    <p:extLst>
      <p:ext uri="{BB962C8B-B14F-4D97-AF65-F5344CB8AC3E}">
        <p14:creationId xmlns:p14="http://schemas.microsoft.com/office/powerpoint/2010/main" val="3081745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pos="4634">
          <p15:clr>
            <a:srgbClr val="FBAE40"/>
          </p15:clr>
        </p15:guide>
        <p15:guide id="2" pos="5314">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Text and 3 Figures - Layout 1">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9D6CA4ED-C851-D44C-B083-374BE9043440}"/>
              </a:ext>
            </a:extLst>
          </p:cNvPr>
          <p:cNvSpPr/>
          <p:nvPr/>
        </p:nvSpPr>
        <p:spPr>
          <a:xfrm>
            <a:off x="7897200" y="0"/>
            <a:ext cx="4294800" cy="6858000"/>
          </a:xfrm>
          <a:prstGeom prst="rect">
            <a:avLst/>
          </a:prstGeom>
          <a:solidFill>
            <a:srgbClr val="041E4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4" name="Text Placeholder 27">
            <a:extLst>
              <a:ext uri="{FF2B5EF4-FFF2-40B4-BE49-F238E27FC236}">
                <a16:creationId xmlns:a16="http://schemas.microsoft.com/office/drawing/2014/main" id="{A818DBC8-DBB0-3040-AA2C-4693B5BE998E}"/>
              </a:ext>
            </a:extLst>
          </p:cNvPr>
          <p:cNvSpPr>
            <a:spLocks noGrp="1"/>
          </p:cNvSpPr>
          <p:nvPr>
            <p:ph idx="1" hasCustomPrompt="1"/>
          </p:nvPr>
        </p:nvSpPr>
        <p:spPr>
          <a:xfrm>
            <a:off x="524888" y="2184024"/>
            <a:ext cx="6831587" cy="3800852"/>
          </a:xfrm>
          <a:prstGeom prst="rect">
            <a:avLst/>
          </a:prstGeom>
        </p:spPr>
        <p:txBody>
          <a:bodyPr vert="horz" lIns="0" tIns="0" rIns="0" bIns="0" rtlCol="0">
            <a:noAutofit/>
          </a:bodyPr>
          <a:lstStyle>
            <a:lvl1pPr marL="342900" indent="-342900">
              <a:lnSpc>
                <a:spcPct val="100000"/>
              </a:lnSpc>
              <a:spcAft>
                <a:spcPts val="600"/>
              </a:spcAft>
              <a:buClr>
                <a:schemeClr val="bg2"/>
              </a:buClr>
              <a:buFont typeface="Catamaran Regular" pitchFamily="2" charset="77"/>
              <a:buChar char="&gt;"/>
              <a:defRPr sz="1600">
                <a:solidFill>
                  <a:schemeClr val="tx1"/>
                </a:solidFill>
              </a:defRPr>
            </a:lvl1pPr>
            <a:lvl2pPr marL="720000" indent="-356400">
              <a:lnSpc>
                <a:spcPct val="100000"/>
              </a:lnSpc>
              <a:buClr>
                <a:schemeClr val="bg2"/>
              </a:buClr>
              <a:buFont typeface="Catamaran Medium" pitchFamily="2" charset="77"/>
              <a:buChar char="&gt;"/>
              <a:defRPr sz="1400" b="0">
                <a:solidFill>
                  <a:schemeClr val="tx1"/>
                </a:solidFill>
              </a:defRPr>
            </a:lvl2pPr>
            <a:lvl3pPr marL="1080000">
              <a:lnSpc>
                <a:spcPct val="100000"/>
              </a:lnSpc>
              <a:buClr>
                <a:schemeClr val="bg2"/>
              </a:buClr>
              <a:defRPr sz="1200">
                <a:solidFill>
                  <a:schemeClr val="tx1"/>
                </a:solidFill>
              </a:defRPr>
            </a:lvl3pPr>
            <a:lvl4pPr marL="1440000" indent="-356400">
              <a:lnSpc>
                <a:spcPct val="100000"/>
              </a:lnSpc>
              <a:buClr>
                <a:schemeClr val="bg2"/>
              </a:buClr>
              <a:defRPr sz="1000">
                <a:solidFill>
                  <a:schemeClr val="tx1"/>
                </a:solidFill>
              </a:defRPr>
            </a:lvl4pPr>
            <a:lvl5pPr>
              <a:lnSpc>
                <a:spcPct val="100000"/>
              </a:lnSpc>
              <a:defRPr/>
            </a:lvl5pPr>
            <a:lvl6pPr>
              <a:lnSpc>
                <a:spcPct val="100000"/>
              </a:lnSpc>
              <a:defRPr/>
            </a:lvl6pPr>
            <a:lvl7pPr>
              <a:lnSpc>
                <a:spcPct val="100000"/>
              </a:lnSpc>
              <a:defRPr/>
            </a:lvl7pPr>
            <a:lvl8pPr>
              <a:lnSpc>
                <a:spcPct val="100000"/>
              </a:lnSpc>
              <a:defRPr/>
            </a:lvl8pPr>
            <a:lvl9pPr>
              <a:lnSpc>
                <a:spcPct val="100000"/>
              </a:lnSpc>
              <a:defRPr/>
            </a:lvl9pPr>
          </a:lstStyle>
          <a:p>
            <a:pPr lvl="0"/>
            <a:r>
              <a:rPr lang="en-GB" dirty="0"/>
              <a:t>Bullet 16pt</a:t>
            </a:r>
          </a:p>
          <a:p>
            <a:pPr lvl="1"/>
            <a:r>
              <a:rPr lang="en-US" dirty="0"/>
              <a:t>Bullet 14pt</a:t>
            </a:r>
          </a:p>
          <a:p>
            <a:pPr lvl="2"/>
            <a:r>
              <a:rPr lang="en-US" dirty="0"/>
              <a:t>Bullet 12pt</a:t>
            </a:r>
          </a:p>
          <a:p>
            <a:pPr lvl="3"/>
            <a:r>
              <a:rPr lang="en-US" dirty="0"/>
              <a:t>Bullet 10pt</a:t>
            </a:r>
          </a:p>
        </p:txBody>
      </p:sp>
      <p:sp>
        <p:nvSpPr>
          <p:cNvPr id="2" name="Title 1">
            <a:extLst>
              <a:ext uri="{FF2B5EF4-FFF2-40B4-BE49-F238E27FC236}">
                <a16:creationId xmlns:a16="http://schemas.microsoft.com/office/drawing/2014/main" id="{70F9B0B5-50C1-E144-963E-FA8F119204F3}"/>
              </a:ext>
            </a:extLst>
          </p:cNvPr>
          <p:cNvSpPr>
            <a:spLocks noGrp="1"/>
          </p:cNvSpPr>
          <p:nvPr>
            <p:ph type="title" hasCustomPrompt="1"/>
          </p:nvPr>
        </p:nvSpPr>
        <p:spPr>
          <a:xfrm>
            <a:off x="524888" y="882000"/>
            <a:ext cx="6831588" cy="946253"/>
          </a:xfrm>
          <a:prstGeom prst="rect">
            <a:avLst/>
          </a:prstGeom>
        </p:spPr>
        <p:txBody>
          <a:bodyPr/>
          <a:lstStyle/>
          <a:p>
            <a:r>
              <a:rPr lang="en-GB" dirty="0"/>
              <a:t>HEADING 32PT ODIS MI,</a:t>
            </a:r>
            <a:br>
              <a:rPr lang="en-GB" dirty="0"/>
            </a:br>
            <a:r>
              <a:rPr lang="en-GB" dirty="0"/>
              <a:t>REHENT EST, TE NUM ATENTES</a:t>
            </a:r>
            <a:endParaRPr lang="en-US" dirty="0"/>
          </a:p>
        </p:txBody>
      </p:sp>
      <p:sp>
        <p:nvSpPr>
          <p:cNvPr id="42" name="Table Placeholder 5">
            <a:extLst>
              <a:ext uri="{FF2B5EF4-FFF2-40B4-BE49-F238E27FC236}">
                <a16:creationId xmlns:a16="http://schemas.microsoft.com/office/drawing/2014/main" id="{623B72B5-399C-E841-94F4-3494A33CF646}"/>
              </a:ext>
            </a:extLst>
          </p:cNvPr>
          <p:cNvSpPr txBox="1">
            <a:spLocks/>
          </p:cNvSpPr>
          <p:nvPr/>
        </p:nvSpPr>
        <p:spPr>
          <a:xfrm flipV="1">
            <a:off x="7897200" y="6311900"/>
            <a:ext cx="3745524" cy="14400"/>
          </a:xfrm>
          <a:prstGeom prst="rect">
            <a:avLst/>
          </a:prstGeom>
          <a:solidFill>
            <a:srgbClr val="C8C8C8"/>
          </a:solidFill>
        </p:spPr>
        <p:txBody>
          <a:bodyPr/>
          <a:lstStyle>
            <a:lvl1pPr marL="0" indent="0" algn="l" defTabSz="914400" rtl="0" eaLnBrk="1" latinLnBrk="0" hangingPunct="1">
              <a:lnSpc>
                <a:spcPct val="80000"/>
              </a:lnSpc>
              <a:spcBef>
                <a:spcPts val="0"/>
              </a:spcBef>
              <a:spcAft>
                <a:spcPts val="1200"/>
              </a:spcAft>
              <a:buFont typeface="Arial" panose="020B0604020202020204" pitchFamily="34" charset="0"/>
              <a:buNone/>
              <a:defRPr sz="2200" b="0" i="0" kern="1200" baseline="0">
                <a:solidFill>
                  <a:schemeClr val="tx2"/>
                </a:solidFill>
                <a:latin typeface="Catamaran" pitchFamily="2" charset="77"/>
                <a:ea typeface="+mn-ea"/>
                <a:cs typeface="Catamaran" pitchFamily="2" charset="77"/>
              </a:defRPr>
            </a:lvl1pPr>
            <a:lvl2pPr marL="0" indent="0" algn="l" defTabSz="914400" rtl="0" eaLnBrk="1" latinLnBrk="0" hangingPunct="1">
              <a:lnSpc>
                <a:spcPct val="100000"/>
              </a:lnSpc>
              <a:spcBef>
                <a:spcPts val="0"/>
              </a:spcBef>
              <a:spcAft>
                <a:spcPts val="600"/>
              </a:spcAft>
              <a:buFont typeface="Arial" panose="020B0604020202020204" pitchFamily="34" charset="0"/>
              <a:buNone/>
              <a:defRPr sz="1800" b="1" i="0" kern="1200" baseline="0">
                <a:solidFill>
                  <a:schemeClr val="accent3"/>
                </a:solidFill>
                <a:latin typeface="Catamaran" pitchFamily="2" charset="77"/>
                <a:ea typeface="+mn-ea"/>
                <a:cs typeface="Catamaran" pitchFamily="2" charset="77"/>
              </a:defRPr>
            </a:lvl2pPr>
            <a:lvl3pPr marL="0" indent="0" algn="l" defTabSz="914400" rtl="0" eaLnBrk="1" latinLnBrk="0" hangingPunct="1">
              <a:lnSpc>
                <a:spcPct val="100000"/>
              </a:lnSpc>
              <a:spcBef>
                <a:spcPts val="0"/>
              </a:spcBef>
              <a:spcAft>
                <a:spcPts val="600"/>
              </a:spcAft>
              <a:buFont typeface="Arial" panose="020B0604020202020204" pitchFamily="34" charset="0"/>
              <a:buNone/>
              <a:defRPr sz="1800" b="0" i="0" kern="1200" baseline="0">
                <a:solidFill>
                  <a:srgbClr val="041E42"/>
                </a:solidFill>
                <a:latin typeface="Catamaran" pitchFamily="2" charset="77"/>
                <a:ea typeface="+mn-ea"/>
                <a:cs typeface="Catamaran" pitchFamily="2" charset="77"/>
              </a:defRPr>
            </a:lvl3pPr>
            <a:lvl4pPr marL="342000" marR="0" indent="-342000" algn="l" defTabSz="360000" rtl="0" eaLnBrk="1" fontAlgn="auto" latinLnBrk="0" hangingPunct="0">
              <a:lnSpc>
                <a:spcPct val="100000"/>
              </a:lnSpc>
              <a:spcBef>
                <a:spcPts val="0"/>
              </a:spcBef>
              <a:spcAft>
                <a:spcPts val="600"/>
              </a:spcAft>
              <a:buClr>
                <a:schemeClr val="accent3"/>
              </a:buClr>
              <a:buSzTx/>
              <a:buChar char="&gt;"/>
              <a:tabLst/>
              <a:defRPr sz="1800" b="0" i="0" kern="1200">
                <a:solidFill>
                  <a:schemeClr val="tx2"/>
                </a:solidFill>
                <a:latin typeface="Catamaran" pitchFamily="2" charset="77"/>
                <a:ea typeface="+mn-ea"/>
                <a:cs typeface="Catamaran" pitchFamily="2" charset="77"/>
              </a:defRPr>
            </a:lvl4pPr>
            <a:lvl5pPr marL="342900" indent="-342900" algn="l" defTabSz="914400" rtl="0" eaLnBrk="1" latinLnBrk="0" hangingPunct="1">
              <a:lnSpc>
                <a:spcPct val="100000"/>
              </a:lnSpc>
              <a:spcBef>
                <a:spcPts val="0"/>
              </a:spcBef>
              <a:spcAft>
                <a:spcPts val="600"/>
              </a:spcAft>
              <a:buClr>
                <a:schemeClr val="accent3"/>
              </a:buClr>
              <a:buFont typeface="+mj-lt"/>
              <a:buAutoNum type="arabicPeriod"/>
              <a:defRPr sz="1800" b="0" i="0" kern="1200" baseline="0">
                <a:solidFill>
                  <a:schemeClr val="tx2"/>
                </a:solidFill>
                <a:latin typeface="Catamaran" pitchFamily="2" charset="77"/>
                <a:ea typeface="+mn-ea"/>
                <a:cs typeface="Catamaran" pitchFamily="2" charset="77"/>
              </a:defRPr>
            </a:lvl5pPr>
            <a:lvl6pPr marL="12700" marR="0" indent="0" algn="l" defTabSz="914400" rtl="0" eaLnBrk="1" fontAlgn="auto" latinLnBrk="0" hangingPunct="1">
              <a:lnSpc>
                <a:spcPct val="90000"/>
              </a:lnSpc>
              <a:spcBef>
                <a:spcPts val="500"/>
              </a:spcBef>
              <a:spcAft>
                <a:spcPts val="0"/>
              </a:spcAft>
              <a:buClr>
                <a:schemeClr val="accent3"/>
              </a:buClr>
              <a:buSzTx/>
              <a:buFont typeface="+mj-lt"/>
              <a:buNone/>
              <a:tabLst/>
              <a:defRPr sz="1600" kern="1200">
                <a:solidFill>
                  <a:schemeClr val="tx1"/>
                </a:solidFill>
                <a:latin typeface="+mn-lt"/>
                <a:ea typeface="+mn-ea"/>
                <a:cs typeface="+mn-cs"/>
              </a:defRPr>
            </a:lvl6pPr>
            <a:lvl7pPr marL="300038" marR="0" indent="-285750" algn="l" defTabSz="914400" rtl="0" eaLnBrk="1" fontAlgn="auto" latinLnBrk="0" hangingPunct="1">
              <a:lnSpc>
                <a:spcPct val="90000"/>
              </a:lnSpc>
              <a:spcBef>
                <a:spcPts val="500"/>
              </a:spcBef>
              <a:spcAft>
                <a:spcPts val="0"/>
              </a:spcAft>
              <a:buClr>
                <a:schemeClr val="accent3"/>
              </a:buClr>
              <a:buSzTx/>
              <a:buChar char="&gt;"/>
              <a:tabLst/>
              <a:defRPr sz="1600" kern="1200">
                <a:solidFill>
                  <a:schemeClr val="tx1"/>
                </a:solidFill>
                <a:latin typeface="+mn-lt"/>
                <a:ea typeface="+mn-ea"/>
                <a:cs typeface="+mn-cs"/>
              </a:defRPr>
            </a:lvl7pPr>
            <a:lvl8pPr marL="357187" indent="-342900" algn="l" defTabSz="914400" rtl="0" eaLnBrk="1" latinLnBrk="0" hangingPunct="1">
              <a:lnSpc>
                <a:spcPct val="90000"/>
              </a:lnSpc>
              <a:spcBef>
                <a:spcPts val="500"/>
              </a:spcBef>
              <a:buClr>
                <a:schemeClr val="accent3"/>
              </a:buClr>
              <a:buFont typeface="+mj-lt"/>
              <a:buAutoNum type="arabicPeriod"/>
              <a:tabLst/>
              <a:defRPr sz="1600" kern="1200">
                <a:solidFill>
                  <a:schemeClr val="tx1"/>
                </a:solidFill>
                <a:latin typeface="+mn-lt"/>
                <a:ea typeface="+mn-ea"/>
                <a:cs typeface="+mn-cs"/>
              </a:defRPr>
            </a:lvl8pPr>
            <a:lvl9pPr marL="14288" indent="0" algn="l" defTabSz="914400" rtl="0" eaLnBrk="1" latinLnBrk="0" hangingPunct="1">
              <a:lnSpc>
                <a:spcPct val="90000"/>
              </a:lnSpc>
              <a:spcBef>
                <a:spcPts val="500"/>
              </a:spcBef>
              <a:buClr>
                <a:schemeClr val="accent3"/>
              </a:buClr>
              <a:buFont typeface="+mj-lt"/>
              <a:buNone/>
              <a:tabLst/>
              <a:defRPr sz="1400" b="0" i="0" kern="1200">
                <a:solidFill>
                  <a:schemeClr val="tx1"/>
                </a:solidFill>
                <a:latin typeface="Catamaran" pitchFamily="2" charset="77"/>
                <a:ea typeface="+mn-ea"/>
                <a:cs typeface="Catamaran" pitchFamily="2" charset="77"/>
              </a:defRPr>
            </a:lvl9pPr>
          </a:lstStyle>
          <a:p>
            <a:r>
              <a:rPr lang="en-US"/>
              <a:t> </a:t>
            </a:r>
            <a:endParaRPr lang="en-US" dirty="0"/>
          </a:p>
        </p:txBody>
      </p:sp>
      <p:sp>
        <p:nvSpPr>
          <p:cNvPr id="43" name="Text Placeholder 20">
            <a:extLst>
              <a:ext uri="{FF2B5EF4-FFF2-40B4-BE49-F238E27FC236}">
                <a16:creationId xmlns:a16="http://schemas.microsoft.com/office/drawing/2014/main" id="{F414C2C9-EF5D-A948-A9E8-C67287666205}"/>
              </a:ext>
            </a:extLst>
          </p:cNvPr>
          <p:cNvSpPr>
            <a:spLocks noGrp="1"/>
          </p:cNvSpPr>
          <p:nvPr>
            <p:ph type="body" sz="quarter" idx="23" hasCustomPrompt="1"/>
          </p:nvPr>
        </p:nvSpPr>
        <p:spPr>
          <a:xfrm>
            <a:off x="8446258" y="4384738"/>
            <a:ext cx="3196685" cy="585788"/>
          </a:xfrm>
        </p:spPr>
        <p:txBody>
          <a:bodyPr anchor="b">
            <a:noAutofit/>
          </a:bodyPr>
          <a:lstStyle>
            <a:lvl1pPr algn="ctr">
              <a:defRPr sz="4500">
                <a:solidFill>
                  <a:schemeClr val="accent3"/>
                </a:solidFill>
                <a:latin typeface="+mj-lt"/>
              </a:defRPr>
            </a:lvl1pPr>
          </a:lstStyle>
          <a:p>
            <a:pPr lvl="0"/>
            <a:r>
              <a:rPr lang="en-GB" dirty="0"/>
              <a:t>X%</a:t>
            </a:r>
            <a:endParaRPr lang="en-US" dirty="0"/>
          </a:p>
        </p:txBody>
      </p:sp>
      <p:sp>
        <p:nvSpPr>
          <p:cNvPr id="45" name="Text Placeholder 6">
            <a:extLst>
              <a:ext uri="{FF2B5EF4-FFF2-40B4-BE49-F238E27FC236}">
                <a16:creationId xmlns:a16="http://schemas.microsoft.com/office/drawing/2014/main" id="{0A5FB5A0-608A-FC42-A7B2-B4C365A2296A}"/>
              </a:ext>
            </a:extLst>
          </p:cNvPr>
          <p:cNvSpPr>
            <a:spLocks noGrp="1"/>
          </p:cNvSpPr>
          <p:nvPr>
            <p:ph type="body" sz="quarter" idx="11" hasCustomPrompt="1"/>
          </p:nvPr>
        </p:nvSpPr>
        <p:spPr>
          <a:xfrm>
            <a:off x="8558700" y="5073423"/>
            <a:ext cx="2971800" cy="585788"/>
          </a:xfrm>
        </p:spPr>
        <p:txBody>
          <a:bodyPr>
            <a:noAutofit/>
          </a:bodyPr>
          <a:lstStyle>
            <a:lvl1pPr marL="0" marR="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lang="en-MY" sz="1600" b="0" i="0" smtClean="0">
                <a:solidFill>
                  <a:schemeClr val="bg1"/>
                </a:solidFill>
                <a:effectLst/>
              </a:defRPr>
            </a:lvl1pPr>
          </a:lstStyle>
          <a:p>
            <a:r>
              <a:rPr lang="en-MY" dirty="0" err="1">
                <a:solidFill>
                  <a:srgbClr val="FFFFFF"/>
                </a:solidFill>
                <a:effectLst/>
                <a:latin typeface="Catamaran" pitchFamily="2" charset="77"/>
              </a:rPr>
              <a:t>Bodycopy</a:t>
            </a:r>
            <a:r>
              <a:rPr lang="en-MY" dirty="0">
                <a:solidFill>
                  <a:srgbClr val="FFFFFF"/>
                </a:solidFill>
                <a:effectLst/>
                <a:latin typeface="Catamaran" pitchFamily="2" charset="77"/>
              </a:rPr>
              <a:t> 16PT </a:t>
            </a:r>
            <a:r>
              <a:rPr lang="en-MY" dirty="0" err="1">
                <a:solidFill>
                  <a:srgbClr val="FFFFFF"/>
                </a:solidFill>
                <a:effectLst/>
                <a:latin typeface="Catamaran" pitchFamily="2" charset="77"/>
              </a:rPr>
              <a:t>niate</a:t>
            </a:r>
            <a:r>
              <a:rPr lang="en-MY" dirty="0">
                <a:solidFill>
                  <a:srgbClr val="FFFFFF"/>
                </a:solidFill>
                <a:effectLst/>
                <a:latin typeface="Catamaran" pitchFamily="2" charset="77"/>
              </a:rPr>
              <a:t> vit, </a:t>
            </a:r>
          </a:p>
          <a:p>
            <a:r>
              <a:rPr lang="en-MY" dirty="0" err="1">
                <a:solidFill>
                  <a:srgbClr val="FFFFFF"/>
                </a:solidFill>
                <a:effectLst/>
                <a:latin typeface="Catamaran" pitchFamily="2" charset="77"/>
              </a:rPr>
              <a:t>nimil</a:t>
            </a:r>
            <a:r>
              <a:rPr lang="en-MY" dirty="0">
                <a:solidFill>
                  <a:srgbClr val="FFFFFF"/>
                </a:solidFill>
                <a:effectLst/>
                <a:latin typeface="Catamaran" pitchFamily="2" charset="77"/>
              </a:rPr>
              <a:t> </a:t>
            </a:r>
            <a:r>
              <a:rPr lang="en-MY" dirty="0" err="1">
                <a:solidFill>
                  <a:srgbClr val="FFFFFF"/>
                </a:solidFill>
                <a:effectLst/>
                <a:latin typeface="Catamaran" pitchFamily="2" charset="77"/>
              </a:rPr>
              <a:t>molor</a:t>
            </a:r>
            <a:r>
              <a:rPr lang="en-MY" dirty="0">
                <a:solidFill>
                  <a:srgbClr val="FFFFFF"/>
                </a:solidFill>
                <a:effectLst/>
                <a:latin typeface="Catamaran" pitchFamily="2" charset="77"/>
              </a:rPr>
              <a:t> </a:t>
            </a:r>
            <a:r>
              <a:rPr lang="en-MY" dirty="0" err="1">
                <a:solidFill>
                  <a:srgbClr val="FFFFFF"/>
                </a:solidFill>
                <a:effectLst/>
                <a:latin typeface="Catamaran" pitchFamily="2" charset="77"/>
              </a:rPr>
              <a:t>autem</a:t>
            </a:r>
            <a:r>
              <a:rPr lang="en-MY" dirty="0">
                <a:solidFill>
                  <a:srgbClr val="FFFFFF"/>
                </a:solidFill>
                <a:effectLst/>
                <a:latin typeface="Catamaran" pitchFamily="2" charset="77"/>
              </a:rPr>
              <a:t> </a:t>
            </a:r>
            <a:r>
              <a:rPr lang="en-MY" dirty="0" err="1">
                <a:solidFill>
                  <a:srgbClr val="FFFFFF"/>
                </a:solidFill>
                <a:effectLst/>
                <a:latin typeface="Catamaran" pitchFamily="2" charset="77"/>
              </a:rPr>
              <a:t>etur</a:t>
            </a:r>
            <a:endParaRPr lang="en-MY" dirty="0">
              <a:solidFill>
                <a:srgbClr val="FFFFFF"/>
              </a:solidFill>
              <a:effectLst/>
              <a:latin typeface="Catamaran" pitchFamily="2" charset="77"/>
            </a:endParaRPr>
          </a:p>
        </p:txBody>
      </p:sp>
      <p:sp>
        <p:nvSpPr>
          <p:cNvPr id="47" name="Text Placeholder 20">
            <a:extLst>
              <a:ext uri="{FF2B5EF4-FFF2-40B4-BE49-F238E27FC236}">
                <a16:creationId xmlns:a16="http://schemas.microsoft.com/office/drawing/2014/main" id="{36FBCC5E-1668-4C49-8725-AA444FD51D52}"/>
              </a:ext>
            </a:extLst>
          </p:cNvPr>
          <p:cNvSpPr>
            <a:spLocks noGrp="1"/>
          </p:cNvSpPr>
          <p:nvPr>
            <p:ph type="body" sz="quarter" idx="24" hasCustomPrompt="1"/>
          </p:nvPr>
        </p:nvSpPr>
        <p:spPr>
          <a:xfrm>
            <a:off x="8446258" y="2629340"/>
            <a:ext cx="3196685" cy="585788"/>
          </a:xfrm>
        </p:spPr>
        <p:txBody>
          <a:bodyPr anchor="b">
            <a:noAutofit/>
          </a:bodyPr>
          <a:lstStyle>
            <a:lvl1pPr algn="ctr">
              <a:defRPr sz="4500">
                <a:solidFill>
                  <a:schemeClr val="accent3"/>
                </a:solidFill>
                <a:latin typeface="+mj-lt"/>
              </a:defRPr>
            </a:lvl1pPr>
          </a:lstStyle>
          <a:p>
            <a:pPr lvl="0"/>
            <a:r>
              <a:rPr lang="en-GB" dirty="0"/>
              <a:t>X%</a:t>
            </a:r>
            <a:endParaRPr lang="en-US" dirty="0"/>
          </a:p>
        </p:txBody>
      </p:sp>
      <p:sp>
        <p:nvSpPr>
          <p:cNvPr id="48" name="Text Placeholder 6">
            <a:extLst>
              <a:ext uri="{FF2B5EF4-FFF2-40B4-BE49-F238E27FC236}">
                <a16:creationId xmlns:a16="http://schemas.microsoft.com/office/drawing/2014/main" id="{3CE84FDC-B6A8-7543-84CB-160BD2B908E5}"/>
              </a:ext>
            </a:extLst>
          </p:cNvPr>
          <p:cNvSpPr>
            <a:spLocks noGrp="1"/>
          </p:cNvSpPr>
          <p:nvPr>
            <p:ph type="body" sz="quarter" idx="25" hasCustomPrompt="1"/>
          </p:nvPr>
        </p:nvSpPr>
        <p:spPr>
          <a:xfrm>
            <a:off x="8558700" y="3318025"/>
            <a:ext cx="2971800" cy="585788"/>
          </a:xfrm>
        </p:spPr>
        <p:txBody>
          <a:bodyPr>
            <a:noAutofit/>
          </a:bodyPr>
          <a:lstStyle>
            <a:lvl1pPr marL="0" marR="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lang="en-MY" sz="1600" b="0" i="0" smtClean="0">
                <a:solidFill>
                  <a:schemeClr val="bg1"/>
                </a:solidFill>
                <a:effectLst/>
              </a:defRPr>
            </a:lvl1pPr>
          </a:lstStyle>
          <a:p>
            <a:r>
              <a:rPr lang="en-MY" dirty="0" err="1">
                <a:solidFill>
                  <a:srgbClr val="FFFFFF"/>
                </a:solidFill>
                <a:effectLst/>
                <a:latin typeface="Catamaran" pitchFamily="2" charset="77"/>
              </a:rPr>
              <a:t>Bodycopy</a:t>
            </a:r>
            <a:r>
              <a:rPr lang="en-MY" dirty="0">
                <a:solidFill>
                  <a:srgbClr val="FFFFFF"/>
                </a:solidFill>
                <a:effectLst/>
                <a:latin typeface="Catamaran" pitchFamily="2" charset="77"/>
              </a:rPr>
              <a:t> 16PT </a:t>
            </a:r>
            <a:r>
              <a:rPr lang="en-MY" dirty="0" err="1">
                <a:solidFill>
                  <a:srgbClr val="FFFFFF"/>
                </a:solidFill>
                <a:effectLst/>
                <a:latin typeface="Catamaran" pitchFamily="2" charset="77"/>
              </a:rPr>
              <a:t>niate</a:t>
            </a:r>
            <a:r>
              <a:rPr lang="en-MY" dirty="0">
                <a:solidFill>
                  <a:srgbClr val="FFFFFF"/>
                </a:solidFill>
                <a:effectLst/>
                <a:latin typeface="Catamaran" pitchFamily="2" charset="77"/>
              </a:rPr>
              <a:t> vit, </a:t>
            </a:r>
          </a:p>
          <a:p>
            <a:r>
              <a:rPr lang="en-MY" dirty="0" err="1">
                <a:solidFill>
                  <a:srgbClr val="FFFFFF"/>
                </a:solidFill>
                <a:effectLst/>
                <a:latin typeface="Catamaran" pitchFamily="2" charset="77"/>
              </a:rPr>
              <a:t>nimil</a:t>
            </a:r>
            <a:r>
              <a:rPr lang="en-MY" dirty="0">
                <a:solidFill>
                  <a:srgbClr val="FFFFFF"/>
                </a:solidFill>
                <a:effectLst/>
                <a:latin typeface="Catamaran" pitchFamily="2" charset="77"/>
              </a:rPr>
              <a:t> </a:t>
            </a:r>
            <a:r>
              <a:rPr lang="en-MY" dirty="0" err="1">
                <a:solidFill>
                  <a:srgbClr val="FFFFFF"/>
                </a:solidFill>
                <a:effectLst/>
                <a:latin typeface="Catamaran" pitchFamily="2" charset="77"/>
              </a:rPr>
              <a:t>molor</a:t>
            </a:r>
            <a:r>
              <a:rPr lang="en-MY" dirty="0">
                <a:solidFill>
                  <a:srgbClr val="FFFFFF"/>
                </a:solidFill>
                <a:effectLst/>
                <a:latin typeface="Catamaran" pitchFamily="2" charset="77"/>
              </a:rPr>
              <a:t> </a:t>
            </a:r>
            <a:r>
              <a:rPr lang="en-MY" dirty="0" err="1">
                <a:solidFill>
                  <a:srgbClr val="FFFFFF"/>
                </a:solidFill>
                <a:effectLst/>
                <a:latin typeface="Catamaran" pitchFamily="2" charset="77"/>
              </a:rPr>
              <a:t>autem</a:t>
            </a:r>
            <a:r>
              <a:rPr lang="en-MY" dirty="0">
                <a:solidFill>
                  <a:srgbClr val="FFFFFF"/>
                </a:solidFill>
                <a:effectLst/>
                <a:latin typeface="Catamaran" pitchFamily="2" charset="77"/>
              </a:rPr>
              <a:t> </a:t>
            </a:r>
            <a:r>
              <a:rPr lang="en-MY" dirty="0" err="1">
                <a:solidFill>
                  <a:srgbClr val="FFFFFF"/>
                </a:solidFill>
                <a:effectLst/>
                <a:latin typeface="Catamaran" pitchFamily="2" charset="77"/>
              </a:rPr>
              <a:t>etur</a:t>
            </a:r>
            <a:endParaRPr lang="en-MY" dirty="0">
              <a:solidFill>
                <a:srgbClr val="FFFFFF"/>
              </a:solidFill>
              <a:effectLst/>
              <a:latin typeface="Catamaran" pitchFamily="2" charset="77"/>
            </a:endParaRPr>
          </a:p>
        </p:txBody>
      </p:sp>
      <p:sp>
        <p:nvSpPr>
          <p:cNvPr id="49" name="Text Placeholder 20">
            <a:extLst>
              <a:ext uri="{FF2B5EF4-FFF2-40B4-BE49-F238E27FC236}">
                <a16:creationId xmlns:a16="http://schemas.microsoft.com/office/drawing/2014/main" id="{F997F29A-5163-E040-8EB6-DA2AE5662815}"/>
              </a:ext>
            </a:extLst>
          </p:cNvPr>
          <p:cNvSpPr>
            <a:spLocks noGrp="1"/>
          </p:cNvSpPr>
          <p:nvPr>
            <p:ph type="body" sz="quarter" idx="28" hasCustomPrompt="1"/>
          </p:nvPr>
        </p:nvSpPr>
        <p:spPr>
          <a:xfrm>
            <a:off x="8446258" y="873125"/>
            <a:ext cx="3196685" cy="585788"/>
          </a:xfrm>
        </p:spPr>
        <p:txBody>
          <a:bodyPr anchor="b">
            <a:noAutofit/>
          </a:bodyPr>
          <a:lstStyle>
            <a:lvl1pPr algn="ctr">
              <a:defRPr sz="4500">
                <a:solidFill>
                  <a:schemeClr val="accent3"/>
                </a:solidFill>
                <a:latin typeface="+mj-lt"/>
              </a:defRPr>
            </a:lvl1pPr>
          </a:lstStyle>
          <a:p>
            <a:pPr lvl="0"/>
            <a:r>
              <a:rPr lang="en-GB" dirty="0"/>
              <a:t>X%</a:t>
            </a:r>
            <a:endParaRPr lang="en-US" dirty="0"/>
          </a:p>
        </p:txBody>
      </p:sp>
      <p:sp>
        <p:nvSpPr>
          <p:cNvPr id="50" name="Text Placeholder 6">
            <a:extLst>
              <a:ext uri="{FF2B5EF4-FFF2-40B4-BE49-F238E27FC236}">
                <a16:creationId xmlns:a16="http://schemas.microsoft.com/office/drawing/2014/main" id="{D995B682-6C49-4644-8D41-CB744A4613CA}"/>
              </a:ext>
            </a:extLst>
          </p:cNvPr>
          <p:cNvSpPr>
            <a:spLocks noGrp="1"/>
          </p:cNvSpPr>
          <p:nvPr>
            <p:ph type="body" sz="quarter" idx="29" hasCustomPrompt="1"/>
          </p:nvPr>
        </p:nvSpPr>
        <p:spPr>
          <a:xfrm>
            <a:off x="8558700" y="1561810"/>
            <a:ext cx="2971800" cy="585788"/>
          </a:xfrm>
        </p:spPr>
        <p:txBody>
          <a:bodyPr>
            <a:noAutofit/>
          </a:bodyPr>
          <a:lstStyle>
            <a:lvl1pPr marL="0" marR="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lang="en-MY" sz="1600" b="0" i="0" smtClean="0">
                <a:solidFill>
                  <a:schemeClr val="bg1"/>
                </a:solidFill>
                <a:effectLst/>
              </a:defRPr>
            </a:lvl1pPr>
          </a:lstStyle>
          <a:p>
            <a:r>
              <a:rPr lang="en-MY" dirty="0" err="1">
                <a:solidFill>
                  <a:srgbClr val="FFFFFF"/>
                </a:solidFill>
                <a:effectLst/>
                <a:latin typeface="Catamaran" pitchFamily="2" charset="77"/>
              </a:rPr>
              <a:t>Bodycopy</a:t>
            </a:r>
            <a:r>
              <a:rPr lang="en-MY" dirty="0">
                <a:solidFill>
                  <a:srgbClr val="FFFFFF"/>
                </a:solidFill>
                <a:effectLst/>
                <a:latin typeface="Catamaran" pitchFamily="2" charset="77"/>
              </a:rPr>
              <a:t> 16PT </a:t>
            </a:r>
            <a:r>
              <a:rPr lang="en-MY" dirty="0" err="1">
                <a:solidFill>
                  <a:srgbClr val="FFFFFF"/>
                </a:solidFill>
                <a:effectLst/>
                <a:latin typeface="Catamaran" pitchFamily="2" charset="77"/>
              </a:rPr>
              <a:t>niate</a:t>
            </a:r>
            <a:r>
              <a:rPr lang="en-MY" dirty="0">
                <a:solidFill>
                  <a:srgbClr val="FFFFFF"/>
                </a:solidFill>
                <a:effectLst/>
                <a:latin typeface="Catamaran" pitchFamily="2" charset="77"/>
              </a:rPr>
              <a:t> vit, </a:t>
            </a:r>
          </a:p>
          <a:p>
            <a:r>
              <a:rPr lang="en-MY" dirty="0" err="1">
                <a:solidFill>
                  <a:srgbClr val="FFFFFF"/>
                </a:solidFill>
                <a:effectLst/>
                <a:latin typeface="Catamaran" pitchFamily="2" charset="77"/>
              </a:rPr>
              <a:t>nimil</a:t>
            </a:r>
            <a:r>
              <a:rPr lang="en-MY" dirty="0">
                <a:solidFill>
                  <a:srgbClr val="FFFFFF"/>
                </a:solidFill>
                <a:effectLst/>
                <a:latin typeface="Catamaran" pitchFamily="2" charset="77"/>
              </a:rPr>
              <a:t> </a:t>
            </a:r>
            <a:r>
              <a:rPr lang="en-MY" dirty="0" err="1">
                <a:solidFill>
                  <a:srgbClr val="FFFFFF"/>
                </a:solidFill>
                <a:effectLst/>
                <a:latin typeface="Catamaran" pitchFamily="2" charset="77"/>
              </a:rPr>
              <a:t>molor</a:t>
            </a:r>
            <a:r>
              <a:rPr lang="en-MY" dirty="0">
                <a:solidFill>
                  <a:srgbClr val="FFFFFF"/>
                </a:solidFill>
                <a:effectLst/>
                <a:latin typeface="Catamaran" pitchFamily="2" charset="77"/>
              </a:rPr>
              <a:t> </a:t>
            </a:r>
            <a:r>
              <a:rPr lang="en-MY" dirty="0" err="1">
                <a:solidFill>
                  <a:srgbClr val="FFFFFF"/>
                </a:solidFill>
                <a:effectLst/>
                <a:latin typeface="Catamaran" pitchFamily="2" charset="77"/>
              </a:rPr>
              <a:t>autem</a:t>
            </a:r>
            <a:r>
              <a:rPr lang="en-MY" dirty="0">
                <a:solidFill>
                  <a:srgbClr val="FFFFFF"/>
                </a:solidFill>
                <a:effectLst/>
                <a:latin typeface="Catamaran" pitchFamily="2" charset="77"/>
              </a:rPr>
              <a:t> </a:t>
            </a:r>
            <a:r>
              <a:rPr lang="en-MY" dirty="0" err="1">
                <a:solidFill>
                  <a:srgbClr val="FFFFFF"/>
                </a:solidFill>
                <a:effectLst/>
                <a:latin typeface="Catamaran" pitchFamily="2" charset="77"/>
              </a:rPr>
              <a:t>etur</a:t>
            </a:r>
            <a:endParaRPr lang="en-MY" dirty="0">
              <a:solidFill>
                <a:srgbClr val="FFFFFF"/>
              </a:solidFill>
              <a:effectLst/>
              <a:latin typeface="Catamaran" pitchFamily="2" charset="77"/>
            </a:endParaRPr>
          </a:p>
        </p:txBody>
      </p:sp>
      <p:sp>
        <p:nvSpPr>
          <p:cNvPr id="15" name="Slide Number Placeholder 2">
            <a:extLst>
              <a:ext uri="{FF2B5EF4-FFF2-40B4-BE49-F238E27FC236}">
                <a16:creationId xmlns:a16="http://schemas.microsoft.com/office/drawing/2014/main" id="{0CDBB151-EBF2-6E46-B4F9-9C23AC6C867F}"/>
              </a:ext>
            </a:extLst>
          </p:cNvPr>
          <p:cNvSpPr>
            <a:spLocks noGrp="1"/>
          </p:cNvSpPr>
          <p:nvPr>
            <p:ph type="sldNum" sz="quarter" idx="10"/>
          </p:nvPr>
        </p:nvSpPr>
        <p:spPr>
          <a:xfrm>
            <a:off x="10254343" y="6492875"/>
            <a:ext cx="1386795" cy="161998"/>
          </a:xfrm>
        </p:spPr>
        <p:txBody>
          <a:bodyPr/>
          <a:lstStyle>
            <a:lvl1pPr>
              <a:defRPr>
                <a:solidFill>
                  <a:schemeClr val="bg1"/>
                </a:solidFill>
              </a:defRPr>
            </a:lvl1pPr>
          </a:lstStyle>
          <a:p>
            <a:fld id="{826DDBE9-9F3C-4619-BE63-5F1F6BB637C8}" type="slidenum">
              <a:rPr lang="en-GB" smtClean="0"/>
              <a:t>‹#›</a:t>
            </a:fld>
            <a:endParaRPr lang="en-GB"/>
          </a:p>
        </p:txBody>
      </p:sp>
      <p:sp>
        <p:nvSpPr>
          <p:cNvPr id="14" name="Footer Placeholder 5">
            <a:extLst>
              <a:ext uri="{FF2B5EF4-FFF2-40B4-BE49-F238E27FC236}">
                <a16:creationId xmlns:a16="http://schemas.microsoft.com/office/drawing/2014/main" id="{EA9938ED-D62E-74B8-3644-D5A83045E72B}"/>
              </a:ext>
            </a:extLst>
          </p:cNvPr>
          <p:cNvSpPr>
            <a:spLocks noGrp="1"/>
          </p:cNvSpPr>
          <p:nvPr>
            <p:ph type="ftr" sz="quarter" idx="3"/>
          </p:nvPr>
        </p:nvSpPr>
        <p:spPr>
          <a:xfrm>
            <a:off x="524886" y="6492875"/>
            <a:ext cx="1097540" cy="171907"/>
          </a:xfrm>
          <a:prstGeom prst="rect">
            <a:avLst/>
          </a:prstGeom>
        </p:spPr>
        <p:txBody>
          <a:bodyPr vert="horz" lIns="0" tIns="0" rIns="0" bIns="0" rtlCol="0" anchor="ctr"/>
          <a:lstStyle>
            <a:lvl1pPr algn="l">
              <a:defRPr sz="800">
                <a:solidFill>
                  <a:schemeClr val="bg2"/>
                </a:solidFill>
              </a:defRPr>
            </a:lvl1pPr>
          </a:lstStyle>
          <a:p>
            <a:endParaRPr lang="en-GB"/>
          </a:p>
        </p:txBody>
      </p:sp>
    </p:spTree>
    <p:extLst>
      <p:ext uri="{BB962C8B-B14F-4D97-AF65-F5344CB8AC3E}">
        <p14:creationId xmlns:p14="http://schemas.microsoft.com/office/powerpoint/2010/main" val="352621531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pos="4634">
          <p15:clr>
            <a:srgbClr val="FBAE40"/>
          </p15:clr>
        </p15:guide>
        <p15:guide id="2" pos="5314">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ext and 3 Figures - Layout 2">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ACB5CC0A-1470-AF4E-B7C7-72991BA8C1DD}"/>
              </a:ext>
            </a:extLst>
          </p:cNvPr>
          <p:cNvSpPr/>
          <p:nvPr/>
        </p:nvSpPr>
        <p:spPr>
          <a:xfrm>
            <a:off x="7897200" y="0"/>
            <a:ext cx="4294800" cy="6858000"/>
          </a:xfrm>
          <a:prstGeom prst="rect">
            <a:avLst/>
          </a:prstGeom>
          <a:solidFill>
            <a:srgbClr val="041E4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4" name="Text Placeholder 27">
            <a:extLst>
              <a:ext uri="{FF2B5EF4-FFF2-40B4-BE49-F238E27FC236}">
                <a16:creationId xmlns:a16="http://schemas.microsoft.com/office/drawing/2014/main" id="{A818DBC8-DBB0-3040-AA2C-4693B5BE998E}"/>
              </a:ext>
            </a:extLst>
          </p:cNvPr>
          <p:cNvSpPr>
            <a:spLocks noGrp="1"/>
          </p:cNvSpPr>
          <p:nvPr>
            <p:ph idx="1" hasCustomPrompt="1"/>
          </p:nvPr>
        </p:nvSpPr>
        <p:spPr>
          <a:xfrm>
            <a:off x="524888" y="3600450"/>
            <a:ext cx="6831587" cy="2384425"/>
          </a:xfrm>
          <a:prstGeom prst="rect">
            <a:avLst/>
          </a:prstGeom>
        </p:spPr>
        <p:txBody>
          <a:bodyPr vert="horz" lIns="0" tIns="0" rIns="0" bIns="0" rtlCol="0">
            <a:noAutofit/>
          </a:bodyPr>
          <a:lstStyle>
            <a:lvl1pPr marL="342900" indent="-342900">
              <a:lnSpc>
                <a:spcPct val="100000"/>
              </a:lnSpc>
              <a:spcAft>
                <a:spcPts val="600"/>
              </a:spcAft>
              <a:buClr>
                <a:srgbClr val="D90699"/>
              </a:buClr>
              <a:buFont typeface="Catamaran Regular" pitchFamily="2" charset="77"/>
              <a:buChar char="&gt;"/>
              <a:defRPr sz="1600"/>
            </a:lvl1pPr>
            <a:lvl2pPr marL="720000" indent="-356400">
              <a:lnSpc>
                <a:spcPct val="100000"/>
              </a:lnSpc>
              <a:buClr>
                <a:schemeClr val="accent3"/>
              </a:buClr>
              <a:buFont typeface="Catamaran Medium" pitchFamily="2" charset="77"/>
              <a:buChar char="&gt;"/>
              <a:defRPr sz="1400" b="0">
                <a:solidFill>
                  <a:schemeClr val="tx2"/>
                </a:solidFill>
              </a:defRPr>
            </a:lvl2pPr>
            <a:lvl3pPr marL="1080000">
              <a:lnSpc>
                <a:spcPct val="100000"/>
              </a:lnSpc>
              <a:defRPr sz="1200"/>
            </a:lvl3pPr>
            <a:lvl4pPr marL="1440000" indent="-356400">
              <a:lnSpc>
                <a:spcPct val="100000"/>
              </a:lnSpc>
              <a:defRPr sz="1000"/>
            </a:lvl4pPr>
            <a:lvl5pPr>
              <a:lnSpc>
                <a:spcPct val="100000"/>
              </a:lnSpc>
              <a:defRPr/>
            </a:lvl5pPr>
            <a:lvl6pPr>
              <a:lnSpc>
                <a:spcPct val="100000"/>
              </a:lnSpc>
              <a:defRPr/>
            </a:lvl6pPr>
            <a:lvl7pPr>
              <a:lnSpc>
                <a:spcPct val="100000"/>
              </a:lnSpc>
              <a:defRPr/>
            </a:lvl7pPr>
            <a:lvl8pPr>
              <a:lnSpc>
                <a:spcPct val="100000"/>
              </a:lnSpc>
              <a:defRPr/>
            </a:lvl8pPr>
            <a:lvl9pPr>
              <a:lnSpc>
                <a:spcPct val="100000"/>
              </a:lnSpc>
              <a:defRPr/>
            </a:lvl9pPr>
          </a:lstStyle>
          <a:p>
            <a:pPr lvl="0"/>
            <a:r>
              <a:rPr lang="en-GB" dirty="0"/>
              <a:t>Bullet 16pt</a:t>
            </a:r>
          </a:p>
          <a:p>
            <a:pPr lvl="1"/>
            <a:r>
              <a:rPr lang="en-US" dirty="0"/>
              <a:t>Bullet 14pt</a:t>
            </a:r>
          </a:p>
          <a:p>
            <a:pPr lvl="2"/>
            <a:r>
              <a:rPr lang="en-US" dirty="0"/>
              <a:t>Bullet 12pt</a:t>
            </a:r>
          </a:p>
          <a:p>
            <a:pPr lvl="3"/>
            <a:r>
              <a:rPr lang="en-US" dirty="0"/>
              <a:t>Bullet 10pt</a:t>
            </a:r>
          </a:p>
        </p:txBody>
      </p:sp>
      <p:sp>
        <p:nvSpPr>
          <p:cNvPr id="2" name="Title 1">
            <a:extLst>
              <a:ext uri="{FF2B5EF4-FFF2-40B4-BE49-F238E27FC236}">
                <a16:creationId xmlns:a16="http://schemas.microsoft.com/office/drawing/2014/main" id="{70F9B0B5-50C1-E144-963E-FA8F119204F3}"/>
              </a:ext>
            </a:extLst>
          </p:cNvPr>
          <p:cNvSpPr>
            <a:spLocks noGrp="1"/>
          </p:cNvSpPr>
          <p:nvPr>
            <p:ph type="title" hasCustomPrompt="1"/>
          </p:nvPr>
        </p:nvSpPr>
        <p:spPr>
          <a:xfrm>
            <a:off x="524888" y="882000"/>
            <a:ext cx="6831588" cy="946253"/>
          </a:xfrm>
          <a:prstGeom prst="rect">
            <a:avLst/>
          </a:prstGeom>
        </p:spPr>
        <p:txBody>
          <a:bodyPr/>
          <a:lstStyle/>
          <a:p>
            <a:r>
              <a:rPr lang="en-GB" dirty="0"/>
              <a:t>HEADING 32PT ODIS MI,</a:t>
            </a:r>
            <a:br>
              <a:rPr lang="en-GB" dirty="0"/>
            </a:br>
            <a:r>
              <a:rPr lang="en-GB" dirty="0"/>
              <a:t>REHENT EST, TE NUM ATENTES</a:t>
            </a:r>
            <a:endParaRPr lang="en-US" dirty="0"/>
          </a:p>
        </p:txBody>
      </p:sp>
      <p:sp>
        <p:nvSpPr>
          <p:cNvPr id="22" name="Text Placeholder 20">
            <a:extLst>
              <a:ext uri="{FF2B5EF4-FFF2-40B4-BE49-F238E27FC236}">
                <a16:creationId xmlns:a16="http://schemas.microsoft.com/office/drawing/2014/main" id="{9D66D0F0-97D4-094E-9AC6-22713AB168F4}"/>
              </a:ext>
            </a:extLst>
          </p:cNvPr>
          <p:cNvSpPr>
            <a:spLocks noGrp="1"/>
          </p:cNvSpPr>
          <p:nvPr>
            <p:ph type="body" sz="quarter" idx="13" hasCustomPrompt="1"/>
          </p:nvPr>
        </p:nvSpPr>
        <p:spPr>
          <a:xfrm>
            <a:off x="898902" y="2184023"/>
            <a:ext cx="6457572" cy="1081087"/>
          </a:xfrm>
        </p:spPr>
        <p:txBody>
          <a:bodyPr anchor="ctr">
            <a:noAutofit/>
          </a:bodyPr>
          <a:lstStyle>
            <a:lvl1pPr algn="l">
              <a:lnSpc>
                <a:spcPct val="100000"/>
              </a:lnSpc>
              <a:spcAft>
                <a:spcPts val="0"/>
              </a:spcAft>
              <a:defRPr sz="2200" b="0" i="0">
                <a:solidFill>
                  <a:schemeClr val="tx1"/>
                </a:solidFill>
                <a:latin typeface="Catamaran" pitchFamily="2" charset="77"/>
                <a:cs typeface="Catamaran" pitchFamily="2" charset="77"/>
              </a:defRPr>
            </a:lvl1pPr>
          </a:lstStyle>
          <a:p>
            <a:pPr lvl="0"/>
            <a:r>
              <a:rPr lang="en-GB" dirty="0"/>
              <a:t>Standfirst 22pt </a:t>
            </a:r>
            <a:r>
              <a:rPr lang="en-GB" dirty="0" err="1"/>
              <a:t>Niate</a:t>
            </a:r>
            <a:r>
              <a:rPr lang="en-GB" dirty="0"/>
              <a:t> vit, </a:t>
            </a:r>
            <a:r>
              <a:rPr lang="en-GB" dirty="0" err="1"/>
              <a:t>nimil</a:t>
            </a:r>
            <a:r>
              <a:rPr lang="en-GB" dirty="0"/>
              <a:t> </a:t>
            </a:r>
            <a:r>
              <a:rPr lang="en-GB" dirty="0" err="1"/>
              <a:t>molor</a:t>
            </a:r>
            <a:r>
              <a:rPr lang="en-GB" dirty="0"/>
              <a:t> </a:t>
            </a:r>
            <a:r>
              <a:rPr lang="en-GB" dirty="0" err="1"/>
              <a:t>autem</a:t>
            </a:r>
            <a:r>
              <a:rPr lang="en-GB" dirty="0"/>
              <a:t> </a:t>
            </a:r>
            <a:r>
              <a:rPr lang="en-GB" dirty="0" err="1"/>
              <a:t>etur</a:t>
            </a:r>
            <a:r>
              <a:rPr lang="en-GB" dirty="0"/>
              <a:t> </a:t>
            </a:r>
            <a:r>
              <a:rPr lang="en-GB" dirty="0" err="1"/>
              <a:t>aut</a:t>
            </a:r>
            <a:r>
              <a:rPr lang="en-GB" dirty="0"/>
              <a:t> </a:t>
            </a:r>
            <a:r>
              <a:rPr lang="en-GB" dirty="0" err="1"/>
              <a:t>plit</a:t>
            </a:r>
            <a:r>
              <a:rPr lang="en-GB" dirty="0"/>
              <a:t> </a:t>
            </a:r>
            <a:r>
              <a:rPr lang="en-GB" dirty="0" err="1"/>
              <a:t>repratibus</a:t>
            </a:r>
            <a:r>
              <a:rPr lang="en-GB" dirty="0"/>
              <a:t> </a:t>
            </a:r>
            <a:r>
              <a:rPr lang="en-GB" dirty="0" err="1"/>
              <a:t>idest</a:t>
            </a:r>
            <a:r>
              <a:rPr lang="en-GB" dirty="0"/>
              <a:t> </a:t>
            </a:r>
            <a:r>
              <a:rPr lang="en-GB" dirty="0" err="1"/>
              <a:t>landit</a:t>
            </a:r>
            <a:r>
              <a:rPr lang="en-GB" dirty="0"/>
              <a:t> </a:t>
            </a:r>
            <a:r>
              <a:rPr lang="en-GB" dirty="0" err="1"/>
              <a:t>quam</a:t>
            </a:r>
            <a:r>
              <a:rPr lang="en-GB" dirty="0"/>
              <a:t> </a:t>
            </a:r>
            <a:r>
              <a:rPr lang="en-GB" dirty="0" err="1"/>
              <a:t>dolorecerum</a:t>
            </a:r>
            <a:r>
              <a:rPr lang="en-GB" dirty="0"/>
              <a:t>.</a:t>
            </a:r>
            <a:endParaRPr lang="en-US" dirty="0"/>
          </a:p>
        </p:txBody>
      </p:sp>
      <p:sp>
        <p:nvSpPr>
          <p:cNvPr id="7" name="Rectangle 6">
            <a:extLst>
              <a:ext uri="{FF2B5EF4-FFF2-40B4-BE49-F238E27FC236}">
                <a16:creationId xmlns:a16="http://schemas.microsoft.com/office/drawing/2014/main" id="{FAC47E2E-01CB-E44B-B731-233E4AC7DE92}"/>
              </a:ext>
            </a:extLst>
          </p:cNvPr>
          <p:cNvSpPr/>
          <p:nvPr/>
        </p:nvSpPr>
        <p:spPr>
          <a:xfrm>
            <a:off x="531436" y="2168525"/>
            <a:ext cx="72000" cy="108108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1" name="Rectangle 30">
            <a:extLst>
              <a:ext uri="{FF2B5EF4-FFF2-40B4-BE49-F238E27FC236}">
                <a16:creationId xmlns:a16="http://schemas.microsoft.com/office/drawing/2014/main" id="{90B38A71-FE7C-4F0C-8FF4-3A1BD7B15088}"/>
              </a:ext>
            </a:extLst>
          </p:cNvPr>
          <p:cNvSpPr/>
          <p:nvPr/>
        </p:nvSpPr>
        <p:spPr>
          <a:xfrm>
            <a:off x="531436" y="2168525"/>
            <a:ext cx="72000" cy="108108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6" name="Table Placeholder 5">
            <a:extLst>
              <a:ext uri="{FF2B5EF4-FFF2-40B4-BE49-F238E27FC236}">
                <a16:creationId xmlns:a16="http://schemas.microsoft.com/office/drawing/2014/main" id="{883A64F9-562F-F344-BE17-0302B0C79B8A}"/>
              </a:ext>
            </a:extLst>
          </p:cNvPr>
          <p:cNvSpPr txBox="1">
            <a:spLocks/>
          </p:cNvSpPr>
          <p:nvPr/>
        </p:nvSpPr>
        <p:spPr>
          <a:xfrm flipV="1">
            <a:off x="7897200" y="6311900"/>
            <a:ext cx="3745524" cy="14400"/>
          </a:xfrm>
          <a:prstGeom prst="rect">
            <a:avLst/>
          </a:prstGeom>
          <a:solidFill>
            <a:srgbClr val="C8C8C8"/>
          </a:solidFill>
        </p:spPr>
        <p:txBody>
          <a:bodyPr/>
          <a:lstStyle>
            <a:lvl1pPr marL="0" indent="0" algn="l" defTabSz="914400" rtl="0" eaLnBrk="1" latinLnBrk="0" hangingPunct="1">
              <a:lnSpc>
                <a:spcPct val="80000"/>
              </a:lnSpc>
              <a:spcBef>
                <a:spcPts val="0"/>
              </a:spcBef>
              <a:spcAft>
                <a:spcPts val="1200"/>
              </a:spcAft>
              <a:buFont typeface="Arial" panose="020B0604020202020204" pitchFamily="34" charset="0"/>
              <a:buNone/>
              <a:defRPr sz="2200" b="0" i="0" kern="1200" baseline="0">
                <a:solidFill>
                  <a:schemeClr val="tx2"/>
                </a:solidFill>
                <a:latin typeface="Catamaran" pitchFamily="2" charset="77"/>
                <a:ea typeface="+mn-ea"/>
                <a:cs typeface="Catamaran" pitchFamily="2" charset="77"/>
              </a:defRPr>
            </a:lvl1pPr>
            <a:lvl2pPr marL="0" indent="0" algn="l" defTabSz="914400" rtl="0" eaLnBrk="1" latinLnBrk="0" hangingPunct="1">
              <a:lnSpc>
                <a:spcPct val="100000"/>
              </a:lnSpc>
              <a:spcBef>
                <a:spcPts val="0"/>
              </a:spcBef>
              <a:spcAft>
                <a:spcPts val="600"/>
              </a:spcAft>
              <a:buFont typeface="Arial" panose="020B0604020202020204" pitchFamily="34" charset="0"/>
              <a:buNone/>
              <a:defRPr sz="1800" b="1" i="0" kern="1200" baseline="0">
                <a:solidFill>
                  <a:schemeClr val="accent3"/>
                </a:solidFill>
                <a:latin typeface="Catamaran" pitchFamily="2" charset="77"/>
                <a:ea typeface="+mn-ea"/>
                <a:cs typeface="Catamaran" pitchFamily="2" charset="77"/>
              </a:defRPr>
            </a:lvl2pPr>
            <a:lvl3pPr marL="0" indent="0" algn="l" defTabSz="914400" rtl="0" eaLnBrk="1" latinLnBrk="0" hangingPunct="1">
              <a:lnSpc>
                <a:spcPct val="100000"/>
              </a:lnSpc>
              <a:spcBef>
                <a:spcPts val="0"/>
              </a:spcBef>
              <a:spcAft>
                <a:spcPts val="600"/>
              </a:spcAft>
              <a:buFont typeface="Arial" panose="020B0604020202020204" pitchFamily="34" charset="0"/>
              <a:buNone/>
              <a:defRPr sz="1800" b="0" i="0" kern="1200" baseline="0">
                <a:solidFill>
                  <a:srgbClr val="041E42"/>
                </a:solidFill>
                <a:latin typeface="Catamaran" pitchFamily="2" charset="77"/>
                <a:ea typeface="+mn-ea"/>
                <a:cs typeface="Catamaran" pitchFamily="2" charset="77"/>
              </a:defRPr>
            </a:lvl3pPr>
            <a:lvl4pPr marL="342000" marR="0" indent="-342000" algn="l" defTabSz="360000" rtl="0" eaLnBrk="1" fontAlgn="auto" latinLnBrk="0" hangingPunct="0">
              <a:lnSpc>
                <a:spcPct val="100000"/>
              </a:lnSpc>
              <a:spcBef>
                <a:spcPts val="0"/>
              </a:spcBef>
              <a:spcAft>
                <a:spcPts val="600"/>
              </a:spcAft>
              <a:buClr>
                <a:schemeClr val="accent3"/>
              </a:buClr>
              <a:buSzTx/>
              <a:buChar char="&gt;"/>
              <a:tabLst/>
              <a:defRPr sz="1800" b="0" i="0" kern="1200">
                <a:solidFill>
                  <a:schemeClr val="tx2"/>
                </a:solidFill>
                <a:latin typeface="Catamaran" pitchFamily="2" charset="77"/>
                <a:ea typeface="+mn-ea"/>
                <a:cs typeface="Catamaran" pitchFamily="2" charset="77"/>
              </a:defRPr>
            </a:lvl4pPr>
            <a:lvl5pPr marL="342900" indent="-342900" algn="l" defTabSz="914400" rtl="0" eaLnBrk="1" latinLnBrk="0" hangingPunct="1">
              <a:lnSpc>
                <a:spcPct val="100000"/>
              </a:lnSpc>
              <a:spcBef>
                <a:spcPts val="0"/>
              </a:spcBef>
              <a:spcAft>
                <a:spcPts val="600"/>
              </a:spcAft>
              <a:buClr>
                <a:schemeClr val="accent3"/>
              </a:buClr>
              <a:buFont typeface="+mj-lt"/>
              <a:buAutoNum type="arabicPeriod"/>
              <a:defRPr sz="1800" b="0" i="0" kern="1200" baseline="0">
                <a:solidFill>
                  <a:schemeClr val="tx2"/>
                </a:solidFill>
                <a:latin typeface="Catamaran" pitchFamily="2" charset="77"/>
                <a:ea typeface="+mn-ea"/>
                <a:cs typeface="Catamaran" pitchFamily="2" charset="77"/>
              </a:defRPr>
            </a:lvl5pPr>
            <a:lvl6pPr marL="12700" marR="0" indent="0" algn="l" defTabSz="914400" rtl="0" eaLnBrk="1" fontAlgn="auto" latinLnBrk="0" hangingPunct="1">
              <a:lnSpc>
                <a:spcPct val="90000"/>
              </a:lnSpc>
              <a:spcBef>
                <a:spcPts val="500"/>
              </a:spcBef>
              <a:spcAft>
                <a:spcPts val="0"/>
              </a:spcAft>
              <a:buClr>
                <a:schemeClr val="accent3"/>
              </a:buClr>
              <a:buSzTx/>
              <a:buFont typeface="+mj-lt"/>
              <a:buNone/>
              <a:tabLst/>
              <a:defRPr sz="1600" kern="1200">
                <a:solidFill>
                  <a:schemeClr val="tx1"/>
                </a:solidFill>
                <a:latin typeface="+mn-lt"/>
                <a:ea typeface="+mn-ea"/>
                <a:cs typeface="+mn-cs"/>
              </a:defRPr>
            </a:lvl6pPr>
            <a:lvl7pPr marL="300038" marR="0" indent="-285750" algn="l" defTabSz="914400" rtl="0" eaLnBrk="1" fontAlgn="auto" latinLnBrk="0" hangingPunct="1">
              <a:lnSpc>
                <a:spcPct val="90000"/>
              </a:lnSpc>
              <a:spcBef>
                <a:spcPts val="500"/>
              </a:spcBef>
              <a:spcAft>
                <a:spcPts val="0"/>
              </a:spcAft>
              <a:buClr>
                <a:schemeClr val="accent3"/>
              </a:buClr>
              <a:buSzTx/>
              <a:buChar char="&gt;"/>
              <a:tabLst/>
              <a:defRPr sz="1600" kern="1200">
                <a:solidFill>
                  <a:schemeClr val="tx1"/>
                </a:solidFill>
                <a:latin typeface="+mn-lt"/>
                <a:ea typeface="+mn-ea"/>
                <a:cs typeface="+mn-cs"/>
              </a:defRPr>
            </a:lvl7pPr>
            <a:lvl8pPr marL="357187" indent="-342900" algn="l" defTabSz="914400" rtl="0" eaLnBrk="1" latinLnBrk="0" hangingPunct="1">
              <a:lnSpc>
                <a:spcPct val="90000"/>
              </a:lnSpc>
              <a:spcBef>
                <a:spcPts val="500"/>
              </a:spcBef>
              <a:buClr>
                <a:schemeClr val="accent3"/>
              </a:buClr>
              <a:buFont typeface="+mj-lt"/>
              <a:buAutoNum type="arabicPeriod"/>
              <a:tabLst/>
              <a:defRPr sz="1600" kern="1200">
                <a:solidFill>
                  <a:schemeClr val="tx1"/>
                </a:solidFill>
                <a:latin typeface="+mn-lt"/>
                <a:ea typeface="+mn-ea"/>
                <a:cs typeface="+mn-cs"/>
              </a:defRPr>
            </a:lvl8pPr>
            <a:lvl9pPr marL="14288" indent="0" algn="l" defTabSz="914400" rtl="0" eaLnBrk="1" latinLnBrk="0" hangingPunct="1">
              <a:lnSpc>
                <a:spcPct val="90000"/>
              </a:lnSpc>
              <a:spcBef>
                <a:spcPts val="500"/>
              </a:spcBef>
              <a:buClr>
                <a:schemeClr val="accent3"/>
              </a:buClr>
              <a:buFont typeface="+mj-lt"/>
              <a:buNone/>
              <a:tabLst/>
              <a:defRPr sz="1400" b="0" i="0" kern="1200">
                <a:solidFill>
                  <a:schemeClr val="tx1"/>
                </a:solidFill>
                <a:latin typeface="Catamaran" pitchFamily="2" charset="77"/>
                <a:ea typeface="+mn-ea"/>
                <a:cs typeface="Catamaran" pitchFamily="2" charset="77"/>
              </a:defRPr>
            </a:lvl9pPr>
          </a:lstStyle>
          <a:p>
            <a:r>
              <a:rPr lang="en-US"/>
              <a:t> </a:t>
            </a:r>
            <a:endParaRPr lang="en-US" dirty="0"/>
          </a:p>
        </p:txBody>
      </p:sp>
      <p:sp>
        <p:nvSpPr>
          <p:cNvPr id="42" name="Text Placeholder 20">
            <a:extLst>
              <a:ext uri="{FF2B5EF4-FFF2-40B4-BE49-F238E27FC236}">
                <a16:creationId xmlns:a16="http://schemas.microsoft.com/office/drawing/2014/main" id="{F3582504-E3CF-F947-9A35-1C31955DEB1B}"/>
              </a:ext>
            </a:extLst>
          </p:cNvPr>
          <p:cNvSpPr>
            <a:spLocks noGrp="1"/>
          </p:cNvSpPr>
          <p:nvPr>
            <p:ph type="body" sz="quarter" idx="23" hasCustomPrompt="1"/>
          </p:nvPr>
        </p:nvSpPr>
        <p:spPr>
          <a:xfrm>
            <a:off x="8446258" y="4384738"/>
            <a:ext cx="3196685" cy="585788"/>
          </a:xfrm>
        </p:spPr>
        <p:txBody>
          <a:bodyPr anchor="b">
            <a:noAutofit/>
          </a:bodyPr>
          <a:lstStyle>
            <a:lvl1pPr algn="ctr">
              <a:defRPr sz="4500">
                <a:solidFill>
                  <a:schemeClr val="accent3"/>
                </a:solidFill>
                <a:latin typeface="+mj-lt"/>
              </a:defRPr>
            </a:lvl1pPr>
          </a:lstStyle>
          <a:p>
            <a:pPr lvl="0"/>
            <a:r>
              <a:rPr lang="en-GB" dirty="0"/>
              <a:t>X%</a:t>
            </a:r>
            <a:endParaRPr lang="en-US" dirty="0"/>
          </a:p>
        </p:txBody>
      </p:sp>
      <p:sp>
        <p:nvSpPr>
          <p:cNvPr id="43" name="Text Placeholder 6">
            <a:extLst>
              <a:ext uri="{FF2B5EF4-FFF2-40B4-BE49-F238E27FC236}">
                <a16:creationId xmlns:a16="http://schemas.microsoft.com/office/drawing/2014/main" id="{2B65A417-7F81-AE42-8839-A2CE69E052AB}"/>
              </a:ext>
            </a:extLst>
          </p:cNvPr>
          <p:cNvSpPr>
            <a:spLocks noGrp="1"/>
          </p:cNvSpPr>
          <p:nvPr>
            <p:ph type="body" sz="quarter" idx="11" hasCustomPrompt="1"/>
          </p:nvPr>
        </p:nvSpPr>
        <p:spPr>
          <a:xfrm>
            <a:off x="8558700" y="5073423"/>
            <a:ext cx="2971800" cy="585788"/>
          </a:xfrm>
        </p:spPr>
        <p:txBody>
          <a:bodyPr>
            <a:noAutofit/>
          </a:bodyPr>
          <a:lstStyle>
            <a:lvl1pPr marL="0" marR="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lang="en-MY" sz="1600" b="0" i="0" smtClean="0">
                <a:solidFill>
                  <a:schemeClr val="bg1"/>
                </a:solidFill>
                <a:effectLst/>
              </a:defRPr>
            </a:lvl1pPr>
          </a:lstStyle>
          <a:p>
            <a:r>
              <a:rPr lang="en-MY" dirty="0" err="1">
                <a:solidFill>
                  <a:srgbClr val="FFFFFF"/>
                </a:solidFill>
                <a:effectLst/>
                <a:latin typeface="Catamaran" pitchFamily="2" charset="77"/>
              </a:rPr>
              <a:t>Bodycopy</a:t>
            </a:r>
            <a:r>
              <a:rPr lang="en-MY" dirty="0">
                <a:solidFill>
                  <a:srgbClr val="FFFFFF"/>
                </a:solidFill>
                <a:effectLst/>
                <a:latin typeface="Catamaran" pitchFamily="2" charset="77"/>
              </a:rPr>
              <a:t> 16PT </a:t>
            </a:r>
            <a:r>
              <a:rPr lang="en-MY" dirty="0" err="1">
                <a:solidFill>
                  <a:srgbClr val="FFFFFF"/>
                </a:solidFill>
                <a:effectLst/>
                <a:latin typeface="Catamaran" pitchFamily="2" charset="77"/>
              </a:rPr>
              <a:t>niate</a:t>
            </a:r>
            <a:r>
              <a:rPr lang="en-MY" dirty="0">
                <a:solidFill>
                  <a:srgbClr val="FFFFFF"/>
                </a:solidFill>
                <a:effectLst/>
                <a:latin typeface="Catamaran" pitchFamily="2" charset="77"/>
              </a:rPr>
              <a:t> vit, </a:t>
            </a:r>
          </a:p>
          <a:p>
            <a:r>
              <a:rPr lang="en-MY" dirty="0" err="1">
                <a:solidFill>
                  <a:srgbClr val="FFFFFF"/>
                </a:solidFill>
                <a:effectLst/>
                <a:latin typeface="Catamaran" pitchFamily="2" charset="77"/>
              </a:rPr>
              <a:t>nimil</a:t>
            </a:r>
            <a:r>
              <a:rPr lang="en-MY" dirty="0">
                <a:solidFill>
                  <a:srgbClr val="FFFFFF"/>
                </a:solidFill>
                <a:effectLst/>
                <a:latin typeface="Catamaran" pitchFamily="2" charset="77"/>
              </a:rPr>
              <a:t> </a:t>
            </a:r>
            <a:r>
              <a:rPr lang="en-MY" dirty="0" err="1">
                <a:solidFill>
                  <a:srgbClr val="FFFFFF"/>
                </a:solidFill>
                <a:effectLst/>
                <a:latin typeface="Catamaran" pitchFamily="2" charset="77"/>
              </a:rPr>
              <a:t>molor</a:t>
            </a:r>
            <a:r>
              <a:rPr lang="en-MY" dirty="0">
                <a:solidFill>
                  <a:srgbClr val="FFFFFF"/>
                </a:solidFill>
                <a:effectLst/>
                <a:latin typeface="Catamaran" pitchFamily="2" charset="77"/>
              </a:rPr>
              <a:t> </a:t>
            </a:r>
            <a:r>
              <a:rPr lang="en-MY" dirty="0" err="1">
                <a:solidFill>
                  <a:srgbClr val="FFFFFF"/>
                </a:solidFill>
                <a:effectLst/>
                <a:latin typeface="Catamaran" pitchFamily="2" charset="77"/>
              </a:rPr>
              <a:t>autem</a:t>
            </a:r>
            <a:r>
              <a:rPr lang="en-MY" dirty="0">
                <a:solidFill>
                  <a:srgbClr val="FFFFFF"/>
                </a:solidFill>
                <a:effectLst/>
                <a:latin typeface="Catamaran" pitchFamily="2" charset="77"/>
              </a:rPr>
              <a:t> </a:t>
            </a:r>
            <a:r>
              <a:rPr lang="en-MY" dirty="0" err="1">
                <a:solidFill>
                  <a:srgbClr val="FFFFFF"/>
                </a:solidFill>
                <a:effectLst/>
                <a:latin typeface="Catamaran" pitchFamily="2" charset="77"/>
              </a:rPr>
              <a:t>etur</a:t>
            </a:r>
            <a:endParaRPr lang="en-MY" dirty="0">
              <a:solidFill>
                <a:srgbClr val="FFFFFF"/>
              </a:solidFill>
              <a:effectLst/>
              <a:latin typeface="Catamaran" pitchFamily="2" charset="77"/>
            </a:endParaRPr>
          </a:p>
        </p:txBody>
      </p:sp>
      <p:sp>
        <p:nvSpPr>
          <p:cNvPr id="48" name="Text Placeholder 20">
            <a:extLst>
              <a:ext uri="{FF2B5EF4-FFF2-40B4-BE49-F238E27FC236}">
                <a16:creationId xmlns:a16="http://schemas.microsoft.com/office/drawing/2014/main" id="{C1A915E1-7D52-0040-87D8-8C67F5F84350}"/>
              </a:ext>
            </a:extLst>
          </p:cNvPr>
          <p:cNvSpPr>
            <a:spLocks noGrp="1"/>
          </p:cNvSpPr>
          <p:nvPr>
            <p:ph type="body" sz="quarter" idx="24" hasCustomPrompt="1"/>
          </p:nvPr>
        </p:nvSpPr>
        <p:spPr>
          <a:xfrm>
            <a:off x="8446258" y="2629340"/>
            <a:ext cx="3196685" cy="585788"/>
          </a:xfrm>
        </p:spPr>
        <p:txBody>
          <a:bodyPr anchor="b">
            <a:noAutofit/>
          </a:bodyPr>
          <a:lstStyle>
            <a:lvl1pPr algn="ctr">
              <a:defRPr sz="4500">
                <a:solidFill>
                  <a:schemeClr val="accent3"/>
                </a:solidFill>
                <a:latin typeface="+mj-lt"/>
              </a:defRPr>
            </a:lvl1pPr>
          </a:lstStyle>
          <a:p>
            <a:pPr lvl="0"/>
            <a:r>
              <a:rPr lang="en-GB" dirty="0"/>
              <a:t>X%</a:t>
            </a:r>
            <a:endParaRPr lang="en-US" dirty="0"/>
          </a:p>
        </p:txBody>
      </p:sp>
      <p:sp>
        <p:nvSpPr>
          <p:cNvPr id="49" name="Text Placeholder 6">
            <a:extLst>
              <a:ext uri="{FF2B5EF4-FFF2-40B4-BE49-F238E27FC236}">
                <a16:creationId xmlns:a16="http://schemas.microsoft.com/office/drawing/2014/main" id="{54EC2007-21BC-A942-9ED6-33798B06AC30}"/>
              </a:ext>
            </a:extLst>
          </p:cNvPr>
          <p:cNvSpPr>
            <a:spLocks noGrp="1"/>
          </p:cNvSpPr>
          <p:nvPr>
            <p:ph type="body" sz="quarter" idx="25" hasCustomPrompt="1"/>
          </p:nvPr>
        </p:nvSpPr>
        <p:spPr>
          <a:xfrm>
            <a:off x="8558700" y="3318025"/>
            <a:ext cx="2971800" cy="585788"/>
          </a:xfrm>
        </p:spPr>
        <p:txBody>
          <a:bodyPr>
            <a:noAutofit/>
          </a:bodyPr>
          <a:lstStyle>
            <a:lvl1pPr marL="0" marR="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lang="en-MY" sz="1600" b="0" i="0" smtClean="0">
                <a:solidFill>
                  <a:schemeClr val="bg1"/>
                </a:solidFill>
                <a:effectLst/>
              </a:defRPr>
            </a:lvl1pPr>
          </a:lstStyle>
          <a:p>
            <a:r>
              <a:rPr lang="en-MY" dirty="0" err="1">
                <a:solidFill>
                  <a:srgbClr val="FFFFFF"/>
                </a:solidFill>
                <a:effectLst/>
                <a:latin typeface="Catamaran" pitchFamily="2" charset="77"/>
              </a:rPr>
              <a:t>Bodycopy</a:t>
            </a:r>
            <a:r>
              <a:rPr lang="en-MY" dirty="0">
                <a:solidFill>
                  <a:srgbClr val="FFFFFF"/>
                </a:solidFill>
                <a:effectLst/>
                <a:latin typeface="Catamaran" pitchFamily="2" charset="77"/>
              </a:rPr>
              <a:t> 16PT </a:t>
            </a:r>
            <a:r>
              <a:rPr lang="en-MY" dirty="0" err="1">
                <a:solidFill>
                  <a:srgbClr val="FFFFFF"/>
                </a:solidFill>
                <a:effectLst/>
                <a:latin typeface="Catamaran" pitchFamily="2" charset="77"/>
              </a:rPr>
              <a:t>niate</a:t>
            </a:r>
            <a:r>
              <a:rPr lang="en-MY" dirty="0">
                <a:solidFill>
                  <a:srgbClr val="FFFFFF"/>
                </a:solidFill>
                <a:effectLst/>
                <a:latin typeface="Catamaran" pitchFamily="2" charset="77"/>
              </a:rPr>
              <a:t> vit, </a:t>
            </a:r>
          </a:p>
          <a:p>
            <a:r>
              <a:rPr lang="en-MY" dirty="0" err="1">
                <a:solidFill>
                  <a:srgbClr val="FFFFFF"/>
                </a:solidFill>
                <a:effectLst/>
                <a:latin typeface="Catamaran" pitchFamily="2" charset="77"/>
              </a:rPr>
              <a:t>nimil</a:t>
            </a:r>
            <a:r>
              <a:rPr lang="en-MY" dirty="0">
                <a:solidFill>
                  <a:srgbClr val="FFFFFF"/>
                </a:solidFill>
                <a:effectLst/>
                <a:latin typeface="Catamaran" pitchFamily="2" charset="77"/>
              </a:rPr>
              <a:t> </a:t>
            </a:r>
            <a:r>
              <a:rPr lang="en-MY" dirty="0" err="1">
                <a:solidFill>
                  <a:srgbClr val="FFFFFF"/>
                </a:solidFill>
                <a:effectLst/>
                <a:latin typeface="Catamaran" pitchFamily="2" charset="77"/>
              </a:rPr>
              <a:t>molor</a:t>
            </a:r>
            <a:r>
              <a:rPr lang="en-MY" dirty="0">
                <a:solidFill>
                  <a:srgbClr val="FFFFFF"/>
                </a:solidFill>
                <a:effectLst/>
                <a:latin typeface="Catamaran" pitchFamily="2" charset="77"/>
              </a:rPr>
              <a:t> </a:t>
            </a:r>
            <a:r>
              <a:rPr lang="en-MY" dirty="0" err="1">
                <a:solidFill>
                  <a:srgbClr val="FFFFFF"/>
                </a:solidFill>
                <a:effectLst/>
                <a:latin typeface="Catamaran" pitchFamily="2" charset="77"/>
              </a:rPr>
              <a:t>autem</a:t>
            </a:r>
            <a:r>
              <a:rPr lang="en-MY" dirty="0">
                <a:solidFill>
                  <a:srgbClr val="FFFFFF"/>
                </a:solidFill>
                <a:effectLst/>
                <a:latin typeface="Catamaran" pitchFamily="2" charset="77"/>
              </a:rPr>
              <a:t> </a:t>
            </a:r>
            <a:r>
              <a:rPr lang="en-MY" dirty="0" err="1">
                <a:solidFill>
                  <a:srgbClr val="FFFFFF"/>
                </a:solidFill>
                <a:effectLst/>
                <a:latin typeface="Catamaran" pitchFamily="2" charset="77"/>
              </a:rPr>
              <a:t>etur</a:t>
            </a:r>
            <a:endParaRPr lang="en-MY" dirty="0">
              <a:solidFill>
                <a:srgbClr val="FFFFFF"/>
              </a:solidFill>
              <a:effectLst/>
              <a:latin typeface="Catamaran" pitchFamily="2" charset="77"/>
            </a:endParaRPr>
          </a:p>
        </p:txBody>
      </p:sp>
      <p:sp>
        <p:nvSpPr>
          <p:cNvPr id="50" name="Text Placeholder 20">
            <a:extLst>
              <a:ext uri="{FF2B5EF4-FFF2-40B4-BE49-F238E27FC236}">
                <a16:creationId xmlns:a16="http://schemas.microsoft.com/office/drawing/2014/main" id="{21712E6E-00CC-9745-9BA1-B0B93484EC33}"/>
              </a:ext>
            </a:extLst>
          </p:cNvPr>
          <p:cNvSpPr>
            <a:spLocks noGrp="1"/>
          </p:cNvSpPr>
          <p:nvPr>
            <p:ph type="body" sz="quarter" idx="28" hasCustomPrompt="1"/>
          </p:nvPr>
        </p:nvSpPr>
        <p:spPr>
          <a:xfrm>
            <a:off x="8446258" y="873125"/>
            <a:ext cx="3196685" cy="585788"/>
          </a:xfrm>
        </p:spPr>
        <p:txBody>
          <a:bodyPr anchor="b">
            <a:noAutofit/>
          </a:bodyPr>
          <a:lstStyle>
            <a:lvl1pPr algn="ctr">
              <a:defRPr sz="4500">
                <a:solidFill>
                  <a:schemeClr val="accent3"/>
                </a:solidFill>
                <a:latin typeface="+mj-lt"/>
              </a:defRPr>
            </a:lvl1pPr>
          </a:lstStyle>
          <a:p>
            <a:pPr lvl="0"/>
            <a:r>
              <a:rPr lang="en-GB" dirty="0"/>
              <a:t>X%</a:t>
            </a:r>
            <a:endParaRPr lang="en-US" dirty="0"/>
          </a:p>
        </p:txBody>
      </p:sp>
      <p:sp>
        <p:nvSpPr>
          <p:cNvPr id="51" name="Text Placeholder 6">
            <a:extLst>
              <a:ext uri="{FF2B5EF4-FFF2-40B4-BE49-F238E27FC236}">
                <a16:creationId xmlns:a16="http://schemas.microsoft.com/office/drawing/2014/main" id="{B2534604-3E80-8C4A-A935-0F419B90F81D}"/>
              </a:ext>
            </a:extLst>
          </p:cNvPr>
          <p:cNvSpPr>
            <a:spLocks noGrp="1"/>
          </p:cNvSpPr>
          <p:nvPr>
            <p:ph type="body" sz="quarter" idx="29" hasCustomPrompt="1"/>
          </p:nvPr>
        </p:nvSpPr>
        <p:spPr>
          <a:xfrm>
            <a:off x="8558700" y="1561810"/>
            <a:ext cx="2971800" cy="585788"/>
          </a:xfrm>
        </p:spPr>
        <p:txBody>
          <a:bodyPr>
            <a:noAutofit/>
          </a:bodyPr>
          <a:lstStyle>
            <a:lvl1pPr marL="0" marR="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lang="en-MY" sz="1600" b="0" i="0" smtClean="0">
                <a:solidFill>
                  <a:schemeClr val="bg1"/>
                </a:solidFill>
                <a:effectLst/>
              </a:defRPr>
            </a:lvl1pPr>
          </a:lstStyle>
          <a:p>
            <a:r>
              <a:rPr lang="en-MY" dirty="0" err="1">
                <a:solidFill>
                  <a:srgbClr val="FFFFFF"/>
                </a:solidFill>
                <a:effectLst/>
                <a:latin typeface="Catamaran" pitchFamily="2" charset="77"/>
              </a:rPr>
              <a:t>Bodycopy</a:t>
            </a:r>
            <a:r>
              <a:rPr lang="en-MY" dirty="0">
                <a:solidFill>
                  <a:srgbClr val="FFFFFF"/>
                </a:solidFill>
                <a:effectLst/>
                <a:latin typeface="Catamaran" pitchFamily="2" charset="77"/>
              </a:rPr>
              <a:t> 16PT </a:t>
            </a:r>
            <a:r>
              <a:rPr lang="en-MY" dirty="0" err="1">
                <a:solidFill>
                  <a:srgbClr val="FFFFFF"/>
                </a:solidFill>
                <a:effectLst/>
                <a:latin typeface="Catamaran" pitchFamily="2" charset="77"/>
              </a:rPr>
              <a:t>niate</a:t>
            </a:r>
            <a:r>
              <a:rPr lang="en-MY" dirty="0">
                <a:solidFill>
                  <a:srgbClr val="FFFFFF"/>
                </a:solidFill>
                <a:effectLst/>
                <a:latin typeface="Catamaran" pitchFamily="2" charset="77"/>
              </a:rPr>
              <a:t> vit, </a:t>
            </a:r>
          </a:p>
          <a:p>
            <a:r>
              <a:rPr lang="en-MY" dirty="0" err="1">
                <a:solidFill>
                  <a:srgbClr val="FFFFFF"/>
                </a:solidFill>
                <a:effectLst/>
                <a:latin typeface="Catamaran" pitchFamily="2" charset="77"/>
              </a:rPr>
              <a:t>nimil</a:t>
            </a:r>
            <a:r>
              <a:rPr lang="en-MY" dirty="0">
                <a:solidFill>
                  <a:srgbClr val="FFFFFF"/>
                </a:solidFill>
                <a:effectLst/>
                <a:latin typeface="Catamaran" pitchFamily="2" charset="77"/>
              </a:rPr>
              <a:t> </a:t>
            </a:r>
            <a:r>
              <a:rPr lang="en-MY" dirty="0" err="1">
                <a:solidFill>
                  <a:srgbClr val="FFFFFF"/>
                </a:solidFill>
                <a:effectLst/>
                <a:latin typeface="Catamaran" pitchFamily="2" charset="77"/>
              </a:rPr>
              <a:t>molor</a:t>
            </a:r>
            <a:r>
              <a:rPr lang="en-MY" dirty="0">
                <a:solidFill>
                  <a:srgbClr val="FFFFFF"/>
                </a:solidFill>
                <a:effectLst/>
                <a:latin typeface="Catamaran" pitchFamily="2" charset="77"/>
              </a:rPr>
              <a:t> </a:t>
            </a:r>
            <a:r>
              <a:rPr lang="en-MY" dirty="0" err="1">
                <a:solidFill>
                  <a:srgbClr val="FFFFFF"/>
                </a:solidFill>
                <a:effectLst/>
                <a:latin typeface="Catamaran" pitchFamily="2" charset="77"/>
              </a:rPr>
              <a:t>autem</a:t>
            </a:r>
            <a:r>
              <a:rPr lang="en-MY" dirty="0">
                <a:solidFill>
                  <a:srgbClr val="FFFFFF"/>
                </a:solidFill>
                <a:effectLst/>
                <a:latin typeface="Catamaran" pitchFamily="2" charset="77"/>
              </a:rPr>
              <a:t> </a:t>
            </a:r>
            <a:r>
              <a:rPr lang="en-MY" dirty="0" err="1">
                <a:solidFill>
                  <a:srgbClr val="FFFFFF"/>
                </a:solidFill>
                <a:effectLst/>
                <a:latin typeface="Catamaran" pitchFamily="2" charset="77"/>
              </a:rPr>
              <a:t>etur</a:t>
            </a:r>
            <a:endParaRPr lang="en-MY" dirty="0">
              <a:solidFill>
                <a:srgbClr val="FFFFFF"/>
              </a:solidFill>
              <a:effectLst/>
              <a:latin typeface="Catamaran" pitchFamily="2" charset="77"/>
            </a:endParaRPr>
          </a:p>
        </p:txBody>
      </p:sp>
      <p:sp>
        <p:nvSpPr>
          <p:cNvPr id="17" name="Slide Number Placeholder 2">
            <a:extLst>
              <a:ext uri="{FF2B5EF4-FFF2-40B4-BE49-F238E27FC236}">
                <a16:creationId xmlns:a16="http://schemas.microsoft.com/office/drawing/2014/main" id="{618E78F0-2120-CC41-B0EA-EB370106A545}"/>
              </a:ext>
            </a:extLst>
          </p:cNvPr>
          <p:cNvSpPr>
            <a:spLocks noGrp="1"/>
          </p:cNvSpPr>
          <p:nvPr>
            <p:ph type="sldNum" sz="quarter" idx="10"/>
          </p:nvPr>
        </p:nvSpPr>
        <p:spPr>
          <a:xfrm>
            <a:off x="10254343" y="6492875"/>
            <a:ext cx="1386795" cy="161998"/>
          </a:xfrm>
        </p:spPr>
        <p:txBody>
          <a:bodyPr/>
          <a:lstStyle>
            <a:lvl1pPr>
              <a:defRPr>
                <a:solidFill>
                  <a:schemeClr val="bg1"/>
                </a:solidFill>
              </a:defRPr>
            </a:lvl1pPr>
          </a:lstStyle>
          <a:p>
            <a:fld id="{826DDBE9-9F3C-4619-BE63-5F1F6BB637C8}" type="slidenum">
              <a:rPr lang="en-GB" smtClean="0"/>
              <a:t>‹#›</a:t>
            </a:fld>
            <a:endParaRPr lang="en-GB"/>
          </a:p>
        </p:txBody>
      </p:sp>
      <p:sp>
        <p:nvSpPr>
          <p:cNvPr id="19" name="Footer Placeholder 5">
            <a:extLst>
              <a:ext uri="{FF2B5EF4-FFF2-40B4-BE49-F238E27FC236}">
                <a16:creationId xmlns:a16="http://schemas.microsoft.com/office/drawing/2014/main" id="{B88025C1-9B3E-65CE-2819-2906E9550CCC}"/>
              </a:ext>
            </a:extLst>
          </p:cNvPr>
          <p:cNvSpPr>
            <a:spLocks noGrp="1"/>
          </p:cNvSpPr>
          <p:nvPr>
            <p:ph type="ftr" sz="quarter" idx="3"/>
          </p:nvPr>
        </p:nvSpPr>
        <p:spPr>
          <a:xfrm>
            <a:off x="524886" y="6492875"/>
            <a:ext cx="1097540" cy="171907"/>
          </a:xfrm>
          <a:prstGeom prst="rect">
            <a:avLst/>
          </a:prstGeom>
        </p:spPr>
        <p:txBody>
          <a:bodyPr vert="horz" lIns="0" tIns="0" rIns="0" bIns="0" rtlCol="0" anchor="ctr"/>
          <a:lstStyle>
            <a:lvl1pPr algn="l">
              <a:defRPr sz="800">
                <a:solidFill>
                  <a:schemeClr val="bg2"/>
                </a:solidFill>
              </a:defRPr>
            </a:lvl1pPr>
          </a:lstStyle>
          <a:p>
            <a:endParaRPr lang="en-GB"/>
          </a:p>
        </p:txBody>
      </p:sp>
    </p:spTree>
    <p:extLst>
      <p:ext uri="{BB962C8B-B14F-4D97-AF65-F5344CB8AC3E}">
        <p14:creationId xmlns:p14="http://schemas.microsoft.com/office/powerpoint/2010/main" val="38521659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pos="4634">
          <p15:clr>
            <a:srgbClr val="FBAE40"/>
          </p15:clr>
        </p15:guide>
        <p15:guide id="2" pos="5314">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ext and 3 Figures - Layout 3">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25FE9764-E613-4D44-80D1-C273D04A52FF}"/>
              </a:ext>
            </a:extLst>
          </p:cNvPr>
          <p:cNvSpPr/>
          <p:nvPr/>
        </p:nvSpPr>
        <p:spPr>
          <a:xfrm>
            <a:off x="7897200" y="0"/>
            <a:ext cx="4294800" cy="6858000"/>
          </a:xfrm>
          <a:prstGeom prst="rect">
            <a:avLst/>
          </a:prstGeom>
          <a:solidFill>
            <a:srgbClr val="041E4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3" name="Text Placeholder 27">
            <a:extLst>
              <a:ext uri="{FF2B5EF4-FFF2-40B4-BE49-F238E27FC236}">
                <a16:creationId xmlns:a16="http://schemas.microsoft.com/office/drawing/2014/main" id="{F3D44504-DA08-7647-A554-BBFE6D6690E3}"/>
              </a:ext>
            </a:extLst>
          </p:cNvPr>
          <p:cNvSpPr>
            <a:spLocks noGrp="1"/>
          </p:cNvSpPr>
          <p:nvPr>
            <p:ph idx="31" hasCustomPrompt="1"/>
          </p:nvPr>
        </p:nvSpPr>
        <p:spPr>
          <a:xfrm>
            <a:off x="524888" y="2664049"/>
            <a:ext cx="6831587" cy="3320826"/>
          </a:xfrm>
          <a:prstGeom prst="rect">
            <a:avLst/>
          </a:prstGeom>
        </p:spPr>
        <p:txBody>
          <a:bodyPr vert="horz" lIns="0" tIns="0" rIns="0" bIns="0" rtlCol="0">
            <a:noAutofit/>
          </a:bodyPr>
          <a:lstStyle>
            <a:lvl1pPr marL="342900" indent="-342900">
              <a:lnSpc>
                <a:spcPct val="100000"/>
              </a:lnSpc>
              <a:spcAft>
                <a:spcPts val="600"/>
              </a:spcAft>
              <a:buClr>
                <a:schemeClr val="bg2"/>
              </a:buClr>
              <a:buFont typeface="Catamaran Regular" pitchFamily="2" charset="77"/>
              <a:buChar char="&gt;"/>
              <a:defRPr sz="1600">
                <a:solidFill>
                  <a:schemeClr val="tx1"/>
                </a:solidFill>
              </a:defRPr>
            </a:lvl1pPr>
            <a:lvl2pPr marL="720000" indent="-356400">
              <a:lnSpc>
                <a:spcPct val="100000"/>
              </a:lnSpc>
              <a:buClr>
                <a:schemeClr val="bg2"/>
              </a:buClr>
              <a:buFont typeface="Catamaran Medium" pitchFamily="2" charset="77"/>
              <a:buChar char="&gt;"/>
              <a:defRPr sz="1400" b="0">
                <a:solidFill>
                  <a:schemeClr val="tx1"/>
                </a:solidFill>
              </a:defRPr>
            </a:lvl2pPr>
            <a:lvl3pPr marL="1080000">
              <a:lnSpc>
                <a:spcPct val="100000"/>
              </a:lnSpc>
              <a:buClr>
                <a:schemeClr val="bg2"/>
              </a:buClr>
              <a:defRPr sz="1200">
                <a:solidFill>
                  <a:schemeClr val="tx1"/>
                </a:solidFill>
              </a:defRPr>
            </a:lvl3pPr>
            <a:lvl4pPr marL="1440000" indent="-356400">
              <a:lnSpc>
                <a:spcPct val="100000"/>
              </a:lnSpc>
              <a:buClr>
                <a:schemeClr val="bg2"/>
              </a:buClr>
              <a:defRPr sz="1000">
                <a:solidFill>
                  <a:schemeClr val="tx1"/>
                </a:solidFill>
              </a:defRPr>
            </a:lvl4pPr>
            <a:lvl5pPr>
              <a:lnSpc>
                <a:spcPct val="100000"/>
              </a:lnSpc>
              <a:defRPr/>
            </a:lvl5pPr>
            <a:lvl6pPr>
              <a:lnSpc>
                <a:spcPct val="100000"/>
              </a:lnSpc>
              <a:defRPr/>
            </a:lvl6pPr>
            <a:lvl7pPr>
              <a:lnSpc>
                <a:spcPct val="100000"/>
              </a:lnSpc>
              <a:defRPr/>
            </a:lvl7pPr>
            <a:lvl8pPr>
              <a:lnSpc>
                <a:spcPct val="100000"/>
              </a:lnSpc>
              <a:defRPr/>
            </a:lvl8pPr>
            <a:lvl9pPr>
              <a:lnSpc>
                <a:spcPct val="100000"/>
              </a:lnSpc>
              <a:defRPr/>
            </a:lvl9pPr>
          </a:lstStyle>
          <a:p>
            <a:pPr lvl="0"/>
            <a:r>
              <a:rPr lang="en-GB" dirty="0"/>
              <a:t>Bullet 16pt</a:t>
            </a:r>
          </a:p>
          <a:p>
            <a:pPr lvl="1"/>
            <a:r>
              <a:rPr lang="en-US" dirty="0"/>
              <a:t>Bullet 14pt</a:t>
            </a:r>
          </a:p>
          <a:p>
            <a:pPr lvl="2"/>
            <a:r>
              <a:rPr lang="en-US" dirty="0"/>
              <a:t>Bullet 12pt</a:t>
            </a:r>
          </a:p>
          <a:p>
            <a:pPr lvl="3"/>
            <a:r>
              <a:rPr lang="en-US" dirty="0"/>
              <a:t>Bullet 10pt</a:t>
            </a:r>
          </a:p>
        </p:txBody>
      </p:sp>
      <p:sp>
        <p:nvSpPr>
          <p:cNvPr id="2" name="Title 1">
            <a:extLst>
              <a:ext uri="{FF2B5EF4-FFF2-40B4-BE49-F238E27FC236}">
                <a16:creationId xmlns:a16="http://schemas.microsoft.com/office/drawing/2014/main" id="{70F9B0B5-50C1-E144-963E-FA8F119204F3}"/>
              </a:ext>
            </a:extLst>
          </p:cNvPr>
          <p:cNvSpPr>
            <a:spLocks noGrp="1"/>
          </p:cNvSpPr>
          <p:nvPr>
            <p:ph type="title" hasCustomPrompt="1"/>
          </p:nvPr>
        </p:nvSpPr>
        <p:spPr>
          <a:xfrm>
            <a:off x="524888" y="882000"/>
            <a:ext cx="6831588" cy="946253"/>
          </a:xfrm>
          <a:prstGeom prst="rect">
            <a:avLst/>
          </a:prstGeom>
        </p:spPr>
        <p:txBody>
          <a:bodyPr/>
          <a:lstStyle/>
          <a:p>
            <a:r>
              <a:rPr lang="en-GB" dirty="0"/>
              <a:t>HEADING 32PT ODIS MI,</a:t>
            </a:r>
            <a:br>
              <a:rPr lang="en-GB" dirty="0"/>
            </a:br>
            <a:r>
              <a:rPr lang="en-GB" dirty="0"/>
              <a:t>REHENT EST, TE NUM ATENTES</a:t>
            </a:r>
            <a:endParaRPr lang="en-US" dirty="0"/>
          </a:p>
        </p:txBody>
      </p:sp>
      <p:sp>
        <p:nvSpPr>
          <p:cNvPr id="42" name="Content Placeholder 4">
            <a:extLst>
              <a:ext uri="{FF2B5EF4-FFF2-40B4-BE49-F238E27FC236}">
                <a16:creationId xmlns:a16="http://schemas.microsoft.com/office/drawing/2014/main" id="{EA9AED6C-F190-0748-9662-6A93E5715E68}"/>
              </a:ext>
            </a:extLst>
          </p:cNvPr>
          <p:cNvSpPr>
            <a:spLocks noGrp="1"/>
          </p:cNvSpPr>
          <p:nvPr>
            <p:ph sz="quarter" idx="30" hasCustomPrompt="1"/>
          </p:nvPr>
        </p:nvSpPr>
        <p:spPr>
          <a:xfrm>
            <a:off x="524888" y="2184023"/>
            <a:ext cx="6829200" cy="323473"/>
          </a:xfrm>
        </p:spPr>
        <p:txBody>
          <a:bodyPr/>
          <a:lstStyle>
            <a:lvl1pPr>
              <a:defRPr sz="1800" b="1">
                <a:solidFill>
                  <a:schemeClr val="accent3"/>
                </a:solidFill>
              </a:defRPr>
            </a:lvl1pPr>
            <a:lvl2pPr>
              <a:defRPr b="0">
                <a:solidFill>
                  <a:schemeClr val="tx1"/>
                </a:solidFill>
              </a:defRPr>
            </a:lvl2pPr>
            <a:lvl3pPr marL="285750" indent="-285750">
              <a:buClr>
                <a:schemeClr val="accent3"/>
              </a:buClr>
              <a:buChar char="&gt;"/>
              <a:defRPr/>
            </a:lvl3pPr>
            <a:lvl4pPr marL="342900" indent="-342900">
              <a:buFont typeface="+mj-lt"/>
              <a:buAutoNum type="arabicPeriod"/>
              <a:defRPr/>
            </a:lvl4pPr>
            <a:lvl5pPr marL="0" marR="0" indent="0" algn="l" defTabSz="914400" rtl="0" eaLnBrk="1" fontAlgn="auto" latinLnBrk="0" hangingPunct="1">
              <a:lnSpc>
                <a:spcPct val="100000"/>
              </a:lnSpc>
              <a:spcBef>
                <a:spcPts val="0"/>
              </a:spcBef>
              <a:spcAft>
                <a:spcPts val="600"/>
              </a:spcAft>
              <a:buClr>
                <a:schemeClr val="accent3"/>
              </a:buClr>
              <a:buSzTx/>
              <a:buFont typeface="+mj-lt"/>
              <a:buNone/>
              <a:tabLst/>
              <a:defRPr sz="1600"/>
            </a:lvl5pPr>
            <a:lvl6pPr marL="298450" indent="-285750">
              <a:buChar char="&gt;"/>
              <a:defRPr/>
            </a:lvl6pPr>
            <a:lvl7pPr marL="357188" indent="-342900">
              <a:buFont typeface="+mj-lt"/>
              <a:buAutoNum type="arabicPeriod"/>
              <a:defRPr/>
            </a:lvl7pPr>
            <a:lvl8pPr marL="14287" indent="0">
              <a:buNone/>
              <a:defRPr sz="1400"/>
            </a:lvl8pPr>
          </a:lstStyle>
          <a:p>
            <a:pPr lvl="0"/>
            <a:r>
              <a:rPr lang="en-GB" dirty="0"/>
              <a:t>Subheading 18pt</a:t>
            </a:r>
            <a:endParaRPr lang="en-US" dirty="0"/>
          </a:p>
        </p:txBody>
      </p:sp>
      <p:sp>
        <p:nvSpPr>
          <p:cNvPr id="44" name="Table Placeholder 5">
            <a:extLst>
              <a:ext uri="{FF2B5EF4-FFF2-40B4-BE49-F238E27FC236}">
                <a16:creationId xmlns:a16="http://schemas.microsoft.com/office/drawing/2014/main" id="{9F181943-62E1-904C-8141-2354F0923AB6}"/>
              </a:ext>
            </a:extLst>
          </p:cNvPr>
          <p:cNvSpPr txBox="1">
            <a:spLocks/>
          </p:cNvSpPr>
          <p:nvPr/>
        </p:nvSpPr>
        <p:spPr>
          <a:xfrm flipV="1">
            <a:off x="7897200" y="6311900"/>
            <a:ext cx="3745524" cy="14400"/>
          </a:xfrm>
          <a:prstGeom prst="rect">
            <a:avLst/>
          </a:prstGeom>
          <a:solidFill>
            <a:srgbClr val="C8C8C8"/>
          </a:solidFill>
        </p:spPr>
        <p:txBody>
          <a:bodyPr/>
          <a:lstStyle>
            <a:lvl1pPr marL="0" indent="0" algn="l" defTabSz="914400" rtl="0" eaLnBrk="1" latinLnBrk="0" hangingPunct="1">
              <a:lnSpc>
                <a:spcPct val="80000"/>
              </a:lnSpc>
              <a:spcBef>
                <a:spcPts val="0"/>
              </a:spcBef>
              <a:spcAft>
                <a:spcPts val="1200"/>
              </a:spcAft>
              <a:buFont typeface="Arial" panose="020B0604020202020204" pitchFamily="34" charset="0"/>
              <a:buNone/>
              <a:defRPr sz="2200" b="0" i="0" kern="1200" baseline="0">
                <a:solidFill>
                  <a:schemeClr val="tx2"/>
                </a:solidFill>
                <a:latin typeface="Catamaran" pitchFamily="2" charset="77"/>
                <a:ea typeface="+mn-ea"/>
                <a:cs typeface="Catamaran" pitchFamily="2" charset="77"/>
              </a:defRPr>
            </a:lvl1pPr>
            <a:lvl2pPr marL="0" indent="0" algn="l" defTabSz="914400" rtl="0" eaLnBrk="1" latinLnBrk="0" hangingPunct="1">
              <a:lnSpc>
                <a:spcPct val="100000"/>
              </a:lnSpc>
              <a:spcBef>
                <a:spcPts val="0"/>
              </a:spcBef>
              <a:spcAft>
                <a:spcPts val="600"/>
              </a:spcAft>
              <a:buFont typeface="Arial" panose="020B0604020202020204" pitchFamily="34" charset="0"/>
              <a:buNone/>
              <a:defRPr sz="1800" b="1" i="0" kern="1200" baseline="0">
                <a:solidFill>
                  <a:schemeClr val="accent3"/>
                </a:solidFill>
                <a:latin typeface="Catamaran" pitchFamily="2" charset="77"/>
                <a:ea typeface="+mn-ea"/>
                <a:cs typeface="Catamaran" pitchFamily="2" charset="77"/>
              </a:defRPr>
            </a:lvl2pPr>
            <a:lvl3pPr marL="0" indent="0" algn="l" defTabSz="914400" rtl="0" eaLnBrk="1" latinLnBrk="0" hangingPunct="1">
              <a:lnSpc>
                <a:spcPct val="100000"/>
              </a:lnSpc>
              <a:spcBef>
                <a:spcPts val="0"/>
              </a:spcBef>
              <a:spcAft>
                <a:spcPts val="600"/>
              </a:spcAft>
              <a:buFont typeface="Arial" panose="020B0604020202020204" pitchFamily="34" charset="0"/>
              <a:buNone/>
              <a:defRPr sz="1800" b="0" i="0" kern="1200" baseline="0">
                <a:solidFill>
                  <a:srgbClr val="041E42"/>
                </a:solidFill>
                <a:latin typeface="Catamaran" pitchFamily="2" charset="77"/>
                <a:ea typeface="+mn-ea"/>
                <a:cs typeface="Catamaran" pitchFamily="2" charset="77"/>
              </a:defRPr>
            </a:lvl3pPr>
            <a:lvl4pPr marL="342000" marR="0" indent="-342000" algn="l" defTabSz="360000" rtl="0" eaLnBrk="1" fontAlgn="auto" latinLnBrk="0" hangingPunct="0">
              <a:lnSpc>
                <a:spcPct val="100000"/>
              </a:lnSpc>
              <a:spcBef>
                <a:spcPts val="0"/>
              </a:spcBef>
              <a:spcAft>
                <a:spcPts val="600"/>
              </a:spcAft>
              <a:buClr>
                <a:schemeClr val="accent3"/>
              </a:buClr>
              <a:buSzTx/>
              <a:buChar char="&gt;"/>
              <a:tabLst/>
              <a:defRPr sz="1800" b="0" i="0" kern="1200">
                <a:solidFill>
                  <a:schemeClr val="tx2"/>
                </a:solidFill>
                <a:latin typeface="Catamaran" pitchFamily="2" charset="77"/>
                <a:ea typeface="+mn-ea"/>
                <a:cs typeface="Catamaran" pitchFamily="2" charset="77"/>
              </a:defRPr>
            </a:lvl4pPr>
            <a:lvl5pPr marL="342900" indent="-342900" algn="l" defTabSz="914400" rtl="0" eaLnBrk="1" latinLnBrk="0" hangingPunct="1">
              <a:lnSpc>
                <a:spcPct val="100000"/>
              </a:lnSpc>
              <a:spcBef>
                <a:spcPts val="0"/>
              </a:spcBef>
              <a:spcAft>
                <a:spcPts val="600"/>
              </a:spcAft>
              <a:buClr>
                <a:schemeClr val="accent3"/>
              </a:buClr>
              <a:buFont typeface="+mj-lt"/>
              <a:buAutoNum type="arabicPeriod"/>
              <a:defRPr sz="1800" b="0" i="0" kern="1200" baseline="0">
                <a:solidFill>
                  <a:schemeClr val="tx2"/>
                </a:solidFill>
                <a:latin typeface="Catamaran" pitchFamily="2" charset="77"/>
                <a:ea typeface="+mn-ea"/>
                <a:cs typeface="Catamaran" pitchFamily="2" charset="77"/>
              </a:defRPr>
            </a:lvl5pPr>
            <a:lvl6pPr marL="12700" marR="0" indent="0" algn="l" defTabSz="914400" rtl="0" eaLnBrk="1" fontAlgn="auto" latinLnBrk="0" hangingPunct="1">
              <a:lnSpc>
                <a:spcPct val="90000"/>
              </a:lnSpc>
              <a:spcBef>
                <a:spcPts val="500"/>
              </a:spcBef>
              <a:spcAft>
                <a:spcPts val="0"/>
              </a:spcAft>
              <a:buClr>
                <a:schemeClr val="accent3"/>
              </a:buClr>
              <a:buSzTx/>
              <a:buFont typeface="+mj-lt"/>
              <a:buNone/>
              <a:tabLst/>
              <a:defRPr sz="1600" kern="1200">
                <a:solidFill>
                  <a:schemeClr val="tx1"/>
                </a:solidFill>
                <a:latin typeface="+mn-lt"/>
                <a:ea typeface="+mn-ea"/>
                <a:cs typeface="+mn-cs"/>
              </a:defRPr>
            </a:lvl6pPr>
            <a:lvl7pPr marL="300038" marR="0" indent="-285750" algn="l" defTabSz="914400" rtl="0" eaLnBrk="1" fontAlgn="auto" latinLnBrk="0" hangingPunct="1">
              <a:lnSpc>
                <a:spcPct val="90000"/>
              </a:lnSpc>
              <a:spcBef>
                <a:spcPts val="500"/>
              </a:spcBef>
              <a:spcAft>
                <a:spcPts val="0"/>
              </a:spcAft>
              <a:buClr>
                <a:schemeClr val="accent3"/>
              </a:buClr>
              <a:buSzTx/>
              <a:buChar char="&gt;"/>
              <a:tabLst/>
              <a:defRPr sz="1600" kern="1200">
                <a:solidFill>
                  <a:schemeClr val="tx1"/>
                </a:solidFill>
                <a:latin typeface="+mn-lt"/>
                <a:ea typeface="+mn-ea"/>
                <a:cs typeface="+mn-cs"/>
              </a:defRPr>
            </a:lvl7pPr>
            <a:lvl8pPr marL="357187" indent="-342900" algn="l" defTabSz="914400" rtl="0" eaLnBrk="1" latinLnBrk="0" hangingPunct="1">
              <a:lnSpc>
                <a:spcPct val="90000"/>
              </a:lnSpc>
              <a:spcBef>
                <a:spcPts val="500"/>
              </a:spcBef>
              <a:buClr>
                <a:schemeClr val="accent3"/>
              </a:buClr>
              <a:buFont typeface="+mj-lt"/>
              <a:buAutoNum type="arabicPeriod"/>
              <a:tabLst/>
              <a:defRPr sz="1600" kern="1200">
                <a:solidFill>
                  <a:schemeClr val="tx1"/>
                </a:solidFill>
                <a:latin typeface="+mn-lt"/>
                <a:ea typeface="+mn-ea"/>
                <a:cs typeface="+mn-cs"/>
              </a:defRPr>
            </a:lvl8pPr>
            <a:lvl9pPr marL="14288" indent="0" algn="l" defTabSz="914400" rtl="0" eaLnBrk="1" latinLnBrk="0" hangingPunct="1">
              <a:lnSpc>
                <a:spcPct val="90000"/>
              </a:lnSpc>
              <a:spcBef>
                <a:spcPts val="500"/>
              </a:spcBef>
              <a:buClr>
                <a:schemeClr val="accent3"/>
              </a:buClr>
              <a:buFont typeface="+mj-lt"/>
              <a:buNone/>
              <a:tabLst/>
              <a:defRPr sz="1400" b="0" i="0" kern="1200">
                <a:solidFill>
                  <a:schemeClr val="tx1"/>
                </a:solidFill>
                <a:latin typeface="Catamaran" pitchFamily="2" charset="77"/>
                <a:ea typeface="+mn-ea"/>
                <a:cs typeface="Catamaran" pitchFamily="2" charset="77"/>
              </a:defRPr>
            </a:lvl9pPr>
          </a:lstStyle>
          <a:p>
            <a:r>
              <a:rPr lang="en-US"/>
              <a:t> </a:t>
            </a:r>
            <a:endParaRPr lang="en-US" dirty="0"/>
          </a:p>
        </p:txBody>
      </p:sp>
      <p:sp>
        <p:nvSpPr>
          <p:cNvPr id="46" name="Text Placeholder 20">
            <a:extLst>
              <a:ext uri="{FF2B5EF4-FFF2-40B4-BE49-F238E27FC236}">
                <a16:creationId xmlns:a16="http://schemas.microsoft.com/office/drawing/2014/main" id="{0DACFD26-6923-2343-B584-867A559AC828}"/>
              </a:ext>
            </a:extLst>
          </p:cNvPr>
          <p:cNvSpPr>
            <a:spLocks noGrp="1"/>
          </p:cNvSpPr>
          <p:nvPr>
            <p:ph type="body" sz="quarter" idx="23" hasCustomPrompt="1"/>
          </p:nvPr>
        </p:nvSpPr>
        <p:spPr>
          <a:xfrm>
            <a:off x="8446258" y="4384738"/>
            <a:ext cx="3196685" cy="585788"/>
          </a:xfrm>
        </p:spPr>
        <p:txBody>
          <a:bodyPr anchor="b">
            <a:noAutofit/>
          </a:bodyPr>
          <a:lstStyle>
            <a:lvl1pPr algn="ctr">
              <a:defRPr sz="4500">
                <a:solidFill>
                  <a:schemeClr val="accent3"/>
                </a:solidFill>
                <a:latin typeface="+mj-lt"/>
              </a:defRPr>
            </a:lvl1pPr>
          </a:lstStyle>
          <a:p>
            <a:pPr lvl="0"/>
            <a:r>
              <a:rPr lang="en-GB" dirty="0"/>
              <a:t>X%</a:t>
            </a:r>
            <a:endParaRPr lang="en-US" dirty="0"/>
          </a:p>
        </p:txBody>
      </p:sp>
      <p:sp>
        <p:nvSpPr>
          <p:cNvPr id="47" name="Text Placeholder 6">
            <a:extLst>
              <a:ext uri="{FF2B5EF4-FFF2-40B4-BE49-F238E27FC236}">
                <a16:creationId xmlns:a16="http://schemas.microsoft.com/office/drawing/2014/main" id="{3A9C9D45-F384-5049-B71D-270A9E4B1909}"/>
              </a:ext>
            </a:extLst>
          </p:cNvPr>
          <p:cNvSpPr>
            <a:spLocks noGrp="1"/>
          </p:cNvSpPr>
          <p:nvPr>
            <p:ph type="body" sz="quarter" idx="11" hasCustomPrompt="1"/>
          </p:nvPr>
        </p:nvSpPr>
        <p:spPr>
          <a:xfrm>
            <a:off x="8558700" y="5073423"/>
            <a:ext cx="2971800" cy="585788"/>
          </a:xfrm>
        </p:spPr>
        <p:txBody>
          <a:bodyPr>
            <a:noAutofit/>
          </a:bodyPr>
          <a:lstStyle>
            <a:lvl1pPr marL="0" marR="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lang="en-MY" sz="1600" b="0" i="0" smtClean="0">
                <a:solidFill>
                  <a:schemeClr val="bg1"/>
                </a:solidFill>
                <a:effectLst/>
              </a:defRPr>
            </a:lvl1pPr>
          </a:lstStyle>
          <a:p>
            <a:r>
              <a:rPr lang="en-MY" dirty="0" err="1">
                <a:solidFill>
                  <a:srgbClr val="FFFFFF"/>
                </a:solidFill>
                <a:effectLst/>
                <a:latin typeface="Catamaran" pitchFamily="2" charset="77"/>
              </a:rPr>
              <a:t>Bodycopy</a:t>
            </a:r>
            <a:r>
              <a:rPr lang="en-MY" dirty="0">
                <a:solidFill>
                  <a:srgbClr val="FFFFFF"/>
                </a:solidFill>
                <a:effectLst/>
                <a:latin typeface="Catamaran" pitchFamily="2" charset="77"/>
              </a:rPr>
              <a:t> 16PT </a:t>
            </a:r>
            <a:r>
              <a:rPr lang="en-MY" dirty="0" err="1">
                <a:solidFill>
                  <a:srgbClr val="FFFFFF"/>
                </a:solidFill>
                <a:effectLst/>
                <a:latin typeface="Catamaran" pitchFamily="2" charset="77"/>
              </a:rPr>
              <a:t>niate</a:t>
            </a:r>
            <a:r>
              <a:rPr lang="en-MY" dirty="0">
                <a:solidFill>
                  <a:srgbClr val="FFFFFF"/>
                </a:solidFill>
                <a:effectLst/>
                <a:latin typeface="Catamaran" pitchFamily="2" charset="77"/>
              </a:rPr>
              <a:t> vit, </a:t>
            </a:r>
          </a:p>
          <a:p>
            <a:r>
              <a:rPr lang="en-MY" dirty="0" err="1">
                <a:solidFill>
                  <a:srgbClr val="FFFFFF"/>
                </a:solidFill>
                <a:effectLst/>
                <a:latin typeface="Catamaran" pitchFamily="2" charset="77"/>
              </a:rPr>
              <a:t>nimil</a:t>
            </a:r>
            <a:r>
              <a:rPr lang="en-MY" dirty="0">
                <a:solidFill>
                  <a:srgbClr val="FFFFFF"/>
                </a:solidFill>
                <a:effectLst/>
                <a:latin typeface="Catamaran" pitchFamily="2" charset="77"/>
              </a:rPr>
              <a:t> </a:t>
            </a:r>
            <a:r>
              <a:rPr lang="en-MY" dirty="0" err="1">
                <a:solidFill>
                  <a:srgbClr val="FFFFFF"/>
                </a:solidFill>
                <a:effectLst/>
                <a:latin typeface="Catamaran" pitchFamily="2" charset="77"/>
              </a:rPr>
              <a:t>molor</a:t>
            </a:r>
            <a:r>
              <a:rPr lang="en-MY" dirty="0">
                <a:solidFill>
                  <a:srgbClr val="FFFFFF"/>
                </a:solidFill>
                <a:effectLst/>
                <a:latin typeface="Catamaran" pitchFamily="2" charset="77"/>
              </a:rPr>
              <a:t> </a:t>
            </a:r>
            <a:r>
              <a:rPr lang="en-MY" dirty="0" err="1">
                <a:solidFill>
                  <a:srgbClr val="FFFFFF"/>
                </a:solidFill>
                <a:effectLst/>
                <a:latin typeface="Catamaran" pitchFamily="2" charset="77"/>
              </a:rPr>
              <a:t>autem</a:t>
            </a:r>
            <a:r>
              <a:rPr lang="en-MY" dirty="0">
                <a:solidFill>
                  <a:srgbClr val="FFFFFF"/>
                </a:solidFill>
                <a:effectLst/>
                <a:latin typeface="Catamaran" pitchFamily="2" charset="77"/>
              </a:rPr>
              <a:t> </a:t>
            </a:r>
            <a:r>
              <a:rPr lang="en-MY" dirty="0" err="1">
                <a:solidFill>
                  <a:srgbClr val="FFFFFF"/>
                </a:solidFill>
                <a:effectLst/>
                <a:latin typeface="Catamaran" pitchFamily="2" charset="77"/>
              </a:rPr>
              <a:t>etur</a:t>
            </a:r>
            <a:endParaRPr lang="en-MY" dirty="0">
              <a:solidFill>
                <a:srgbClr val="FFFFFF"/>
              </a:solidFill>
              <a:effectLst/>
              <a:latin typeface="Catamaran" pitchFamily="2" charset="77"/>
            </a:endParaRPr>
          </a:p>
        </p:txBody>
      </p:sp>
      <p:sp>
        <p:nvSpPr>
          <p:cNvPr id="48" name="Text Placeholder 20">
            <a:extLst>
              <a:ext uri="{FF2B5EF4-FFF2-40B4-BE49-F238E27FC236}">
                <a16:creationId xmlns:a16="http://schemas.microsoft.com/office/drawing/2014/main" id="{1482F2AB-5B0F-0542-BCBC-C7C9D0D4A87B}"/>
              </a:ext>
            </a:extLst>
          </p:cNvPr>
          <p:cNvSpPr>
            <a:spLocks noGrp="1"/>
          </p:cNvSpPr>
          <p:nvPr>
            <p:ph type="body" sz="quarter" idx="24" hasCustomPrompt="1"/>
          </p:nvPr>
        </p:nvSpPr>
        <p:spPr>
          <a:xfrm>
            <a:off x="8446258" y="2629340"/>
            <a:ext cx="3196685" cy="585788"/>
          </a:xfrm>
        </p:spPr>
        <p:txBody>
          <a:bodyPr anchor="b">
            <a:noAutofit/>
          </a:bodyPr>
          <a:lstStyle>
            <a:lvl1pPr algn="ctr">
              <a:defRPr sz="4500">
                <a:solidFill>
                  <a:schemeClr val="accent3"/>
                </a:solidFill>
                <a:latin typeface="+mj-lt"/>
              </a:defRPr>
            </a:lvl1pPr>
          </a:lstStyle>
          <a:p>
            <a:pPr lvl="0"/>
            <a:r>
              <a:rPr lang="en-GB" dirty="0"/>
              <a:t>X%</a:t>
            </a:r>
            <a:endParaRPr lang="en-US" dirty="0"/>
          </a:p>
        </p:txBody>
      </p:sp>
      <p:sp>
        <p:nvSpPr>
          <p:cNvPr id="49" name="Text Placeholder 6">
            <a:extLst>
              <a:ext uri="{FF2B5EF4-FFF2-40B4-BE49-F238E27FC236}">
                <a16:creationId xmlns:a16="http://schemas.microsoft.com/office/drawing/2014/main" id="{50ACA649-3DA2-8641-B362-6C90955DB205}"/>
              </a:ext>
            </a:extLst>
          </p:cNvPr>
          <p:cNvSpPr>
            <a:spLocks noGrp="1"/>
          </p:cNvSpPr>
          <p:nvPr>
            <p:ph type="body" sz="quarter" idx="25" hasCustomPrompt="1"/>
          </p:nvPr>
        </p:nvSpPr>
        <p:spPr>
          <a:xfrm>
            <a:off x="8558700" y="3318025"/>
            <a:ext cx="2971800" cy="585788"/>
          </a:xfrm>
        </p:spPr>
        <p:txBody>
          <a:bodyPr>
            <a:noAutofit/>
          </a:bodyPr>
          <a:lstStyle>
            <a:lvl1pPr marL="0" marR="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lang="en-MY" sz="1600" b="0" i="0" smtClean="0">
                <a:solidFill>
                  <a:schemeClr val="bg1"/>
                </a:solidFill>
                <a:effectLst/>
              </a:defRPr>
            </a:lvl1pPr>
          </a:lstStyle>
          <a:p>
            <a:r>
              <a:rPr lang="en-MY" dirty="0" err="1">
                <a:solidFill>
                  <a:srgbClr val="FFFFFF"/>
                </a:solidFill>
                <a:effectLst/>
                <a:latin typeface="Catamaran" pitchFamily="2" charset="77"/>
              </a:rPr>
              <a:t>Bodycopy</a:t>
            </a:r>
            <a:r>
              <a:rPr lang="en-MY" dirty="0">
                <a:solidFill>
                  <a:srgbClr val="FFFFFF"/>
                </a:solidFill>
                <a:effectLst/>
                <a:latin typeface="Catamaran" pitchFamily="2" charset="77"/>
              </a:rPr>
              <a:t> 16PT </a:t>
            </a:r>
            <a:r>
              <a:rPr lang="en-MY" dirty="0" err="1">
                <a:solidFill>
                  <a:srgbClr val="FFFFFF"/>
                </a:solidFill>
                <a:effectLst/>
                <a:latin typeface="Catamaran" pitchFamily="2" charset="77"/>
              </a:rPr>
              <a:t>niate</a:t>
            </a:r>
            <a:r>
              <a:rPr lang="en-MY" dirty="0">
                <a:solidFill>
                  <a:srgbClr val="FFFFFF"/>
                </a:solidFill>
                <a:effectLst/>
                <a:latin typeface="Catamaran" pitchFamily="2" charset="77"/>
              </a:rPr>
              <a:t> vit, </a:t>
            </a:r>
          </a:p>
          <a:p>
            <a:r>
              <a:rPr lang="en-MY" dirty="0" err="1">
                <a:solidFill>
                  <a:srgbClr val="FFFFFF"/>
                </a:solidFill>
                <a:effectLst/>
                <a:latin typeface="Catamaran" pitchFamily="2" charset="77"/>
              </a:rPr>
              <a:t>nimil</a:t>
            </a:r>
            <a:r>
              <a:rPr lang="en-MY" dirty="0">
                <a:solidFill>
                  <a:srgbClr val="FFFFFF"/>
                </a:solidFill>
                <a:effectLst/>
                <a:latin typeface="Catamaran" pitchFamily="2" charset="77"/>
              </a:rPr>
              <a:t> </a:t>
            </a:r>
            <a:r>
              <a:rPr lang="en-MY" dirty="0" err="1">
                <a:solidFill>
                  <a:srgbClr val="FFFFFF"/>
                </a:solidFill>
                <a:effectLst/>
                <a:latin typeface="Catamaran" pitchFamily="2" charset="77"/>
              </a:rPr>
              <a:t>molor</a:t>
            </a:r>
            <a:r>
              <a:rPr lang="en-MY" dirty="0">
                <a:solidFill>
                  <a:srgbClr val="FFFFFF"/>
                </a:solidFill>
                <a:effectLst/>
                <a:latin typeface="Catamaran" pitchFamily="2" charset="77"/>
              </a:rPr>
              <a:t> </a:t>
            </a:r>
            <a:r>
              <a:rPr lang="en-MY" dirty="0" err="1">
                <a:solidFill>
                  <a:srgbClr val="FFFFFF"/>
                </a:solidFill>
                <a:effectLst/>
                <a:latin typeface="Catamaran" pitchFamily="2" charset="77"/>
              </a:rPr>
              <a:t>autem</a:t>
            </a:r>
            <a:r>
              <a:rPr lang="en-MY" dirty="0">
                <a:solidFill>
                  <a:srgbClr val="FFFFFF"/>
                </a:solidFill>
                <a:effectLst/>
                <a:latin typeface="Catamaran" pitchFamily="2" charset="77"/>
              </a:rPr>
              <a:t> </a:t>
            </a:r>
            <a:r>
              <a:rPr lang="en-MY" dirty="0" err="1">
                <a:solidFill>
                  <a:srgbClr val="FFFFFF"/>
                </a:solidFill>
                <a:effectLst/>
                <a:latin typeface="Catamaran" pitchFamily="2" charset="77"/>
              </a:rPr>
              <a:t>etur</a:t>
            </a:r>
            <a:endParaRPr lang="en-MY" dirty="0">
              <a:solidFill>
                <a:srgbClr val="FFFFFF"/>
              </a:solidFill>
              <a:effectLst/>
              <a:latin typeface="Catamaran" pitchFamily="2" charset="77"/>
            </a:endParaRPr>
          </a:p>
        </p:txBody>
      </p:sp>
      <p:sp>
        <p:nvSpPr>
          <p:cNvPr id="50" name="Text Placeholder 20">
            <a:extLst>
              <a:ext uri="{FF2B5EF4-FFF2-40B4-BE49-F238E27FC236}">
                <a16:creationId xmlns:a16="http://schemas.microsoft.com/office/drawing/2014/main" id="{15950F26-3B7E-064D-BA70-6A2631CF4A4C}"/>
              </a:ext>
            </a:extLst>
          </p:cNvPr>
          <p:cNvSpPr>
            <a:spLocks noGrp="1"/>
          </p:cNvSpPr>
          <p:nvPr>
            <p:ph type="body" sz="quarter" idx="28" hasCustomPrompt="1"/>
          </p:nvPr>
        </p:nvSpPr>
        <p:spPr>
          <a:xfrm>
            <a:off x="8446258" y="873125"/>
            <a:ext cx="3196685" cy="585788"/>
          </a:xfrm>
        </p:spPr>
        <p:txBody>
          <a:bodyPr anchor="b">
            <a:noAutofit/>
          </a:bodyPr>
          <a:lstStyle>
            <a:lvl1pPr algn="ctr">
              <a:defRPr sz="4500">
                <a:solidFill>
                  <a:schemeClr val="accent3"/>
                </a:solidFill>
                <a:latin typeface="+mj-lt"/>
              </a:defRPr>
            </a:lvl1pPr>
          </a:lstStyle>
          <a:p>
            <a:pPr lvl="0"/>
            <a:r>
              <a:rPr lang="en-GB" dirty="0"/>
              <a:t>X%</a:t>
            </a:r>
            <a:endParaRPr lang="en-US" dirty="0"/>
          </a:p>
        </p:txBody>
      </p:sp>
      <p:sp>
        <p:nvSpPr>
          <p:cNvPr id="51" name="Text Placeholder 6">
            <a:extLst>
              <a:ext uri="{FF2B5EF4-FFF2-40B4-BE49-F238E27FC236}">
                <a16:creationId xmlns:a16="http://schemas.microsoft.com/office/drawing/2014/main" id="{BCE223FA-1635-9C4D-B1A0-5F94907E6A65}"/>
              </a:ext>
            </a:extLst>
          </p:cNvPr>
          <p:cNvSpPr>
            <a:spLocks noGrp="1"/>
          </p:cNvSpPr>
          <p:nvPr>
            <p:ph type="body" sz="quarter" idx="29" hasCustomPrompt="1"/>
          </p:nvPr>
        </p:nvSpPr>
        <p:spPr>
          <a:xfrm>
            <a:off x="8558700" y="1561810"/>
            <a:ext cx="2971800" cy="585788"/>
          </a:xfrm>
        </p:spPr>
        <p:txBody>
          <a:bodyPr>
            <a:noAutofit/>
          </a:bodyPr>
          <a:lstStyle>
            <a:lvl1pPr marL="0" marR="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lang="en-MY" sz="1600" b="0" i="0" smtClean="0">
                <a:solidFill>
                  <a:schemeClr val="bg1"/>
                </a:solidFill>
                <a:effectLst/>
              </a:defRPr>
            </a:lvl1pPr>
          </a:lstStyle>
          <a:p>
            <a:r>
              <a:rPr lang="en-MY" dirty="0" err="1">
                <a:solidFill>
                  <a:srgbClr val="FFFFFF"/>
                </a:solidFill>
                <a:effectLst/>
                <a:latin typeface="Catamaran" pitchFamily="2" charset="77"/>
              </a:rPr>
              <a:t>Bodycopy</a:t>
            </a:r>
            <a:r>
              <a:rPr lang="en-MY" dirty="0">
                <a:solidFill>
                  <a:srgbClr val="FFFFFF"/>
                </a:solidFill>
                <a:effectLst/>
                <a:latin typeface="Catamaran" pitchFamily="2" charset="77"/>
              </a:rPr>
              <a:t> 16PT </a:t>
            </a:r>
            <a:r>
              <a:rPr lang="en-MY" dirty="0" err="1">
                <a:solidFill>
                  <a:srgbClr val="FFFFFF"/>
                </a:solidFill>
                <a:effectLst/>
                <a:latin typeface="Catamaran" pitchFamily="2" charset="77"/>
              </a:rPr>
              <a:t>niate</a:t>
            </a:r>
            <a:r>
              <a:rPr lang="en-MY" dirty="0">
                <a:solidFill>
                  <a:srgbClr val="FFFFFF"/>
                </a:solidFill>
                <a:effectLst/>
                <a:latin typeface="Catamaran" pitchFamily="2" charset="77"/>
              </a:rPr>
              <a:t> vit, </a:t>
            </a:r>
          </a:p>
          <a:p>
            <a:r>
              <a:rPr lang="en-MY" dirty="0" err="1">
                <a:solidFill>
                  <a:srgbClr val="FFFFFF"/>
                </a:solidFill>
                <a:effectLst/>
                <a:latin typeface="Catamaran" pitchFamily="2" charset="77"/>
              </a:rPr>
              <a:t>nimil</a:t>
            </a:r>
            <a:r>
              <a:rPr lang="en-MY" dirty="0">
                <a:solidFill>
                  <a:srgbClr val="FFFFFF"/>
                </a:solidFill>
                <a:effectLst/>
                <a:latin typeface="Catamaran" pitchFamily="2" charset="77"/>
              </a:rPr>
              <a:t> </a:t>
            </a:r>
            <a:r>
              <a:rPr lang="en-MY" dirty="0" err="1">
                <a:solidFill>
                  <a:srgbClr val="FFFFFF"/>
                </a:solidFill>
                <a:effectLst/>
                <a:latin typeface="Catamaran" pitchFamily="2" charset="77"/>
              </a:rPr>
              <a:t>molor</a:t>
            </a:r>
            <a:r>
              <a:rPr lang="en-MY" dirty="0">
                <a:solidFill>
                  <a:srgbClr val="FFFFFF"/>
                </a:solidFill>
                <a:effectLst/>
                <a:latin typeface="Catamaran" pitchFamily="2" charset="77"/>
              </a:rPr>
              <a:t> </a:t>
            </a:r>
            <a:r>
              <a:rPr lang="en-MY" dirty="0" err="1">
                <a:solidFill>
                  <a:srgbClr val="FFFFFF"/>
                </a:solidFill>
                <a:effectLst/>
                <a:latin typeface="Catamaran" pitchFamily="2" charset="77"/>
              </a:rPr>
              <a:t>autem</a:t>
            </a:r>
            <a:r>
              <a:rPr lang="en-MY" dirty="0">
                <a:solidFill>
                  <a:srgbClr val="FFFFFF"/>
                </a:solidFill>
                <a:effectLst/>
                <a:latin typeface="Catamaran" pitchFamily="2" charset="77"/>
              </a:rPr>
              <a:t> </a:t>
            </a:r>
            <a:r>
              <a:rPr lang="en-MY" dirty="0" err="1">
                <a:solidFill>
                  <a:srgbClr val="FFFFFF"/>
                </a:solidFill>
                <a:effectLst/>
                <a:latin typeface="Catamaran" pitchFamily="2" charset="77"/>
              </a:rPr>
              <a:t>etur</a:t>
            </a:r>
            <a:endParaRPr lang="en-MY" dirty="0">
              <a:solidFill>
                <a:srgbClr val="FFFFFF"/>
              </a:solidFill>
              <a:effectLst/>
              <a:latin typeface="Catamaran" pitchFamily="2" charset="77"/>
            </a:endParaRPr>
          </a:p>
        </p:txBody>
      </p:sp>
      <p:sp>
        <p:nvSpPr>
          <p:cNvPr id="15" name="Slide Number Placeholder 2">
            <a:extLst>
              <a:ext uri="{FF2B5EF4-FFF2-40B4-BE49-F238E27FC236}">
                <a16:creationId xmlns:a16="http://schemas.microsoft.com/office/drawing/2014/main" id="{6792E05E-27DA-B44B-9494-108CEA6700AE}"/>
              </a:ext>
            </a:extLst>
          </p:cNvPr>
          <p:cNvSpPr>
            <a:spLocks noGrp="1"/>
          </p:cNvSpPr>
          <p:nvPr>
            <p:ph type="sldNum" sz="quarter" idx="10"/>
          </p:nvPr>
        </p:nvSpPr>
        <p:spPr>
          <a:xfrm>
            <a:off x="10254343" y="6492875"/>
            <a:ext cx="1386795" cy="161998"/>
          </a:xfrm>
        </p:spPr>
        <p:txBody>
          <a:bodyPr/>
          <a:lstStyle>
            <a:lvl1pPr>
              <a:defRPr>
                <a:solidFill>
                  <a:schemeClr val="bg1"/>
                </a:solidFill>
              </a:defRPr>
            </a:lvl1pPr>
          </a:lstStyle>
          <a:p>
            <a:fld id="{826DDBE9-9F3C-4619-BE63-5F1F6BB637C8}" type="slidenum">
              <a:rPr lang="en-GB" smtClean="0"/>
              <a:t>‹#›</a:t>
            </a:fld>
            <a:endParaRPr lang="en-GB"/>
          </a:p>
        </p:txBody>
      </p:sp>
      <p:sp>
        <p:nvSpPr>
          <p:cNvPr id="16" name="Footer Placeholder 5">
            <a:extLst>
              <a:ext uri="{FF2B5EF4-FFF2-40B4-BE49-F238E27FC236}">
                <a16:creationId xmlns:a16="http://schemas.microsoft.com/office/drawing/2014/main" id="{0CB12BB3-135F-63D6-6B27-5389B6D1D9ED}"/>
              </a:ext>
            </a:extLst>
          </p:cNvPr>
          <p:cNvSpPr>
            <a:spLocks noGrp="1"/>
          </p:cNvSpPr>
          <p:nvPr>
            <p:ph type="ftr" sz="quarter" idx="3"/>
          </p:nvPr>
        </p:nvSpPr>
        <p:spPr>
          <a:xfrm>
            <a:off x="524886" y="6492875"/>
            <a:ext cx="1097540" cy="171907"/>
          </a:xfrm>
          <a:prstGeom prst="rect">
            <a:avLst/>
          </a:prstGeom>
        </p:spPr>
        <p:txBody>
          <a:bodyPr vert="horz" lIns="0" tIns="0" rIns="0" bIns="0" rtlCol="0" anchor="ctr"/>
          <a:lstStyle>
            <a:lvl1pPr algn="l">
              <a:defRPr sz="800">
                <a:solidFill>
                  <a:schemeClr val="bg2"/>
                </a:solidFill>
              </a:defRPr>
            </a:lvl1pPr>
          </a:lstStyle>
          <a:p>
            <a:endParaRPr lang="en-GB"/>
          </a:p>
        </p:txBody>
      </p:sp>
    </p:spTree>
    <p:extLst>
      <p:ext uri="{BB962C8B-B14F-4D97-AF65-F5344CB8AC3E}">
        <p14:creationId xmlns:p14="http://schemas.microsoft.com/office/powerpoint/2010/main" val="40183229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pos="4634">
          <p15:clr>
            <a:srgbClr val="FBAE40"/>
          </p15:clr>
        </p15:guide>
        <p15:guide id="2" pos="5314">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Contents Option 1">
    <p:bg>
      <p:bgPr>
        <a:solidFill>
          <a:schemeClr val="tx2"/>
        </a:solidFill>
        <a:effectLst/>
      </p:bgPr>
    </p:bg>
    <p:spTree>
      <p:nvGrpSpPr>
        <p:cNvPr id="1" name=""/>
        <p:cNvGrpSpPr/>
        <p:nvPr/>
      </p:nvGrpSpPr>
      <p:grpSpPr>
        <a:xfrm>
          <a:off x="0" y="0"/>
          <a:ext cx="0" cy="0"/>
          <a:chOff x="0" y="0"/>
          <a:chExt cx="0" cy="0"/>
        </a:xfrm>
      </p:grpSpPr>
      <p:sp>
        <p:nvSpPr>
          <p:cNvPr id="15" name="Text Placeholder 27">
            <a:extLst>
              <a:ext uri="{FF2B5EF4-FFF2-40B4-BE49-F238E27FC236}">
                <a16:creationId xmlns:a16="http://schemas.microsoft.com/office/drawing/2014/main" id="{FC97F383-29EF-F842-A39B-D2A1938C87AB}"/>
              </a:ext>
            </a:extLst>
          </p:cNvPr>
          <p:cNvSpPr>
            <a:spLocks noGrp="1"/>
          </p:cNvSpPr>
          <p:nvPr>
            <p:ph idx="1" hasCustomPrompt="1"/>
          </p:nvPr>
        </p:nvSpPr>
        <p:spPr>
          <a:xfrm>
            <a:off x="520700" y="3719245"/>
            <a:ext cx="7369200" cy="2156400"/>
          </a:xfrm>
          <a:prstGeom prst="rect">
            <a:avLst/>
          </a:prstGeom>
        </p:spPr>
        <p:txBody>
          <a:bodyPr vert="horz" lIns="0" tIns="0" rIns="0" bIns="0" rtlCol="0">
            <a:noAutofit/>
          </a:bodyPr>
          <a:lstStyle>
            <a:lvl1pPr marL="342900" indent="-342900">
              <a:lnSpc>
                <a:spcPct val="100000"/>
              </a:lnSpc>
              <a:spcAft>
                <a:spcPts val="600"/>
              </a:spcAft>
              <a:buClr>
                <a:schemeClr val="accent2"/>
              </a:buClr>
              <a:buFont typeface="Catamaran" panose="00000500000000000000" pitchFamily="2" charset="0"/>
              <a:buChar char="&gt;"/>
              <a:defRPr sz="1600">
                <a:solidFill>
                  <a:schemeClr val="bg1"/>
                </a:solidFill>
              </a:defRPr>
            </a:lvl1pPr>
            <a:lvl2pPr marL="720000" indent="-356400">
              <a:lnSpc>
                <a:spcPct val="100000"/>
              </a:lnSpc>
              <a:buClr>
                <a:schemeClr val="accent2"/>
              </a:buClr>
              <a:buFont typeface="Catamaran" panose="00000500000000000000" pitchFamily="2" charset="0"/>
              <a:buChar char="&gt;"/>
              <a:defRPr sz="1400" b="0">
                <a:solidFill>
                  <a:schemeClr val="bg1"/>
                </a:solidFill>
              </a:defRPr>
            </a:lvl2pPr>
            <a:lvl3pPr marL="1080000" indent="-356400">
              <a:lnSpc>
                <a:spcPct val="100000"/>
              </a:lnSpc>
              <a:buClr>
                <a:schemeClr val="accent2"/>
              </a:buClr>
              <a:buFont typeface="Catamaran" panose="00000500000000000000" pitchFamily="2" charset="0"/>
              <a:buChar char="&gt;"/>
              <a:defRPr sz="1200">
                <a:solidFill>
                  <a:schemeClr val="bg1"/>
                </a:solidFill>
              </a:defRPr>
            </a:lvl3pPr>
            <a:lvl4pPr marL="1440000" indent="-356400">
              <a:lnSpc>
                <a:spcPct val="100000"/>
              </a:lnSpc>
              <a:buClr>
                <a:schemeClr val="accent2"/>
              </a:buClr>
              <a:buFont typeface="Catamaran" panose="00000500000000000000" pitchFamily="2" charset="0"/>
              <a:buChar char="&gt;"/>
              <a:defRPr sz="1000">
                <a:solidFill>
                  <a:schemeClr val="bg1"/>
                </a:solidFill>
              </a:defRPr>
            </a:lvl4pPr>
            <a:lvl5pPr>
              <a:lnSpc>
                <a:spcPct val="100000"/>
              </a:lnSpc>
              <a:defRPr/>
            </a:lvl5pPr>
            <a:lvl6pPr>
              <a:lnSpc>
                <a:spcPct val="100000"/>
              </a:lnSpc>
              <a:defRPr/>
            </a:lvl6pPr>
            <a:lvl7pPr>
              <a:lnSpc>
                <a:spcPct val="100000"/>
              </a:lnSpc>
              <a:defRPr/>
            </a:lvl7pPr>
            <a:lvl8pPr>
              <a:lnSpc>
                <a:spcPct val="100000"/>
              </a:lnSpc>
              <a:defRPr/>
            </a:lvl8pPr>
            <a:lvl9pPr>
              <a:lnSpc>
                <a:spcPct val="100000"/>
              </a:lnSpc>
              <a:defRPr/>
            </a:lvl9pPr>
          </a:lstStyle>
          <a:p>
            <a:pPr lvl="0"/>
            <a:r>
              <a:rPr lang="en-GB" dirty="0"/>
              <a:t>Bullet 16pt</a:t>
            </a:r>
          </a:p>
          <a:p>
            <a:pPr lvl="1"/>
            <a:r>
              <a:rPr lang="en-US" dirty="0"/>
              <a:t>Bullet 14pt</a:t>
            </a:r>
          </a:p>
          <a:p>
            <a:pPr lvl="2"/>
            <a:r>
              <a:rPr lang="en-US" dirty="0"/>
              <a:t>Bullet 12pt</a:t>
            </a:r>
          </a:p>
          <a:p>
            <a:pPr lvl="3"/>
            <a:r>
              <a:rPr lang="en-US" dirty="0"/>
              <a:t>Bullet 10pt</a:t>
            </a:r>
          </a:p>
        </p:txBody>
      </p:sp>
      <p:sp>
        <p:nvSpPr>
          <p:cNvPr id="2" name="TextBox 1">
            <a:extLst>
              <a:ext uri="{FF2B5EF4-FFF2-40B4-BE49-F238E27FC236}">
                <a16:creationId xmlns:a16="http://schemas.microsoft.com/office/drawing/2014/main" id="{39E16A0E-F61F-8B4D-B3DD-85B3E36689BB}"/>
              </a:ext>
            </a:extLst>
          </p:cNvPr>
          <p:cNvSpPr txBox="1"/>
          <p:nvPr/>
        </p:nvSpPr>
        <p:spPr>
          <a:xfrm>
            <a:off x="528711" y="2200608"/>
            <a:ext cx="7369200" cy="1224000"/>
          </a:xfrm>
          <a:prstGeom prst="rect">
            <a:avLst/>
          </a:prstGeom>
          <a:noFill/>
        </p:spPr>
        <p:txBody>
          <a:bodyPr wrap="square" lIns="0" tIns="0" rIns="0" bIns="0" rtlCol="0">
            <a:noAutofit/>
          </a:bodyPr>
          <a:lstStyle/>
          <a:p>
            <a:pPr algn="l"/>
            <a:r>
              <a:rPr lang="en-US" sz="4500" b="1" i="0" dirty="0">
                <a:solidFill>
                  <a:schemeClr val="bg1"/>
                </a:solidFill>
                <a:latin typeface="Catamaran Black" pitchFamily="2" charset="77"/>
                <a:cs typeface="Catamaran Black" pitchFamily="2" charset="77"/>
              </a:rPr>
              <a:t>CONTENTS</a:t>
            </a:r>
          </a:p>
        </p:txBody>
      </p:sp>
      <p:sp>
        <p:nvSpPr>
          <p:cNvPr id="10" name="Table Placeholder 5">
            <a:extLst>
              <a:ext uri="{FF2B5EF4-FFF2-40B4-BE49-F238E27FC236}">
                <a16:creationId xmlns:a16="http://schemas.microsoft.com/office/drawing/2014/main" id="{F4E935C0-FA02-6D4F-9FD2-A6B9728E9632}"/>
              </a:ext>
            </a:extLst>
          </p:cNvPr>
          <p:cNvSpPr txBox="1">
            <a:spLocks/>
          </p:cNvSpPr>
          <p:nvPr/>
        </p:nvSpPr>
        <p:spPr>
          <a:xfrm flipV="1">
            <a:off x="515938" y="6311900"/>
            <a:ext cx="11126786" cy="14400"/>
          </a:xfrm>
          <a:prstGeom prst="rect">
            <a:avLst/>
          </a:prstGeom>
          <a:solidFill>
            <a:srgbClr val="C8C8C8"/>
          </a:solidFill>
        </p:spPr>
        <p:txBody>
          <a:bodyPr/>
          <a:lstStyle>
            <a:lvl1pPr marL="0" indent="0" algn="l" defTabSz="914400" rtl="0" eaLnBrk="1" latinLnBrk="0" hangingPunct="1">
              <a:lnSpc>
                <a:spcPct val="80000"/>
              </a:lnSpc>
              <a:spcBef>
                <a:spcPts val="0"/>
              </a:spcBef>
              <a:spcAft>
                <a:spcPts val="1200"/>
              </a:spcAft>
              <a:buFont typeface="Arial" panose="020B0604020202020204" pitchFamily="34" charset="0"/>
              <a:buNone/>
              <a:defRPr sz="2200" b="0" i="0" kern="1200" baseline="0">
                <a:solidFill>
                  <a:schemeClr val="tx2"/>
                </a:solidFill>
                <a:latin typeface="Catamaran" pitchFamily="2" charset="77"/>
                <a:ea typeface="+mn-ea"/>
                <a:cs typeface="Catamaran" pitchFamily="2" charset="77"/>
              </a:defRPr>
            </a:lvl1pPr>
            <a:lvl2pPr marL="0" indent="0" algn="l" defTabSz="914400" rtl="0" eaLnBrk="1" latinLnBrk="0" hangingPunct="1">
              <a:lnSpc>
                <a:spcPct val="100000"/>
              </a:lnSpc>
              <a:spcBef>
                <a:spcPts val="0"/>
              </a:spcBef>
              <a:spcAft>
                <a:spcPts val="600"/>
              </a:spcAft>
              <a:buFont typeface="Arial" panose="020B0604020202020204" pitchFamily="34" charset="0"/>
              <a:buNone/>
              <a:defRPr sz="1800" b="1" i="0" kern="1200" baseline="0">
                <a:solidFill>
                  <a:schemeClr val="accent3"/>
                </a:solidFill>
                <a:latin typeface="Catamaran" pitchFamily="2" charset="77"/>
                <a:ea typeface="+mn-ea"/>
                <a:cs typeface="Catamaran" pitchFamily="2" charset="77"/>
              </a:defRPr>
            </a:lvl2pPr>
            <a:lvl3pPr marL="0" indent="0" algn="l" defTabSz="914400" rtl="0" eaLnBrk="1" latinLnBrk="0" hangingPunct="1">
              <a:lnSpc>
                <a:spcPct val="100000"/>
              </a:lnSpc>
              <a:spcBef>
                <a:spcPts val="0"/>
              </a:spcBef>
              <a:spcAft>
                <a:spcPts val="600"/>
              </a:spcAft>
              <a:buFont typeface="Arial" panose="020B0604020202020204" pitchFamily="34" charset="0"/>
              <a:buNone/>
              <a:defRPr sz="1800" b="0" i="0" kern="1200" baseline="0">
                <a:solidFill>
                  <a:srgbClr val="041E42"/>
                </a:solidFill>
                <a:latin typeface="Catamaran" pitchFamily="2" charset="77"/>
                <a:ea typeface="+mn-ea"/>
                <a:cs typeface="Catamaran" pitchFamily="2" charset="77"/>
              </a:defRPr>
            </a:lvl3pPr>
            <a:lvl4pPr marL="342000" marR="0" indent="-342000" algn="l" defTabSz="360000" rtl="0" eaLnBrk="1" fontAlgn="auto" latinLnBrk="0" hangingPunct="0">
              <a:lnSpc>
                <a:spcPct val="100000"/>
              </a:lnSpc>
              <a:spcBef>
                <a:spcPts val="0"/>
              </a:spcBef>
              <a:spcAft>
                <a:spcPts val="600"/>
              </a:spcAft>
              <a:buClr>
                <a:schemeClr val="accent3"/>
              </a:buClr>
              <a:buSzTx/>
              <a:buChar char="&gt;"/>
              <a:tabLst/>
              <a:defRPr sz="1800" b="0" i="0" kern="1200">
                <a:solidFill>
                  <a:schemeClr val="tx2"/>
                </a:solidFill>
                <a:latin typeface="Catamaran" pitchFamily="2" charset="77"/>
                <a:ea typeface="+mn-ea"/>
                <a:cs typeface="Catamaran" pitchFamily="2" charset="77"/>
              </a:defRPr>
            </a:lvl4pPr>
            <a:lvl5pPr marL="342900" indent="-342900" algn="l" defTabSz="914400" rtl="0" eaLnBrk="1" latinLnBrk="0" hangingPunct="1">
              <a:lnSpc>
                <a:spcPct val="100000"/>
              </a:lnSpc>
              <a:spcBef>
                <a:spcPts val="0"/>
              </a:spcBef>
              <a:spcAft>
                <a:spcPts val="600"/>
              </a:spcAft>
              <a:buClr>
                <a:schemeClr val="accent3"/>
              </a:buClr>
              <a:buFont typeface="+mj-lt"/>
              <a:buAutoNum type="arabicPeriod"/>
              <a:defRPr sz="1800" b="0" i="0" kern="1200" baseline="0">
                <a:solidFill>
                  <a:schemeClr val="tx2"/>
                </a:solidFill>
                <a:latin typeface="Catamaran" pitchFamily="2" charset="77"/>
                <a:ea typeface="+mn-ea"/>
                <a:cs typeface="Catamaran" pitchFamily="2" charset="77"/>
              </a:defRPr>
            </a:lvl5pPr>
            <a:lvl6pPr marL="12700" marR="0" indent="0" algn="l" defTabSz="914400" rtl="0" eaLnBrk="1" fontAlgn="auto" latinLnBrk="0" hangingPunct="1">
              <a:lnSpc>
                <a:spcPct val="90000"/>
              </a:lnSpc>
              <a:spcBef>
                <a:spcPts val="500"/>
              </a:spcBef>
              <a:spcAft>
                <a:spcPts val="0"/>
              </a:spcAft>
              <a:buClr>
                <a:schemeClr val="accent3"/>
              </a:buClr>
              <a:buSzTx/>
              <a:buFont typeface="+mj-lt"/>
              <a:buNone/>
              <a:tabLst/>
              <a:defRPr sz="1600" kern="1200">
                <a:solidFill>
                  <a:schemeClr val="tx1"/>
                </a:solidFill>
                <a:latin typeface="+mn-lt"/>
                <a:ea typeface="+mn-ea"/>
                <a:cs typeface="+mn-cs"/>
              </a:defRPr>
            </a:lvl6pPr>
            <a:lvl7pPr marL="300038" marR="0" indent="-285750" algn="l" defTabSz="914400" rtl="0" eaLnBrk="1" fontAlgn="auto" latinLnBrk="0" hangingPunct="1">
              <a:lnSpc>
                <a:spcPct val="90000"/>
              </a:lnSpc>
              <a:spcBef>
                <a:spcPts val="500"/>
              </a:spcBef>
              <a:spcAft>
                <a:spcPts val="0"/>
              </a:spcAft>
              <a:buClr>
                <a:schemeClr val="accent3"/>
              </a:buClr>
              <a:buSzTx/>
              <a:buChar char="&gt;"/>
              <a:tabLst/>
              <a:defRPr sz="1600" kern="1200">
                <a:solidFill>
                  <a:schemeClr val="tx1"/>
                </a:solidFill>
                <a:latin typeface="+mn-lt"/>
                <a:ea typeface="+mn-ea"/>
                <a:cs typeface="+mn-cs"/>
              </a:defRPr>
            </a:lvl7pPr>
            <a:lvl8pPr marL="357187" indent="-342900" algn="l" defTabSz="914400" rtl="0" eaLnBrk="1" latinLnBrk="0" hangingPunct="1">
              <a:lnSpc>
                <a:spcPct val="90000"/>
              </a:lnSpc>
              <a:spcBef>
                <a:spcPts val="500"/>
              </a:spcBef>
              <a:buClr>
                <a:schemeClr val="accent3"/>
              </a:buClr>
              <a:buFont typeface="+mj-lt"/>
              <a:buAutoNum type="arabicPeriod"/>
              <a:tabLst/>
              <a:defRPr sz="1600" kern="1200">
                <a:solidFill>
                  <a:schemeClr val="tx1"/>
                </a:solidFill>
                <a:latin typeface="+mn-lt"/>
                <a:ea typeface="+mn-ea"/>
                <a:cs typeface="+mn-cs"/>
              </a:defRPr>
            </a:lvl8pPr>
            <a:lvl9pPr marL="14288" indent="0" algn="l" defTabSz="914400" rtl="0" eaLnBrk="1" latinLnBrk="0" hangingPunct="1">
              <a:lnSpc>
                <a:spcPct val="90000"/>
              </a:lnSpc>
              <a:spcBef>
                <a:spcPts val="500"/>
              </a:spcBef>
              <a:buClr>
                <a:schemeClr val="accent3"/>
              </a:buClr>
              <a:buFont typeface="+mj-lt"/>
              <a:buNone/>
              <a:tabLst/>
              <a:defRPr sz="1400" b="0" i="0" kern="1200">
                <a:solidFill>
                  <a:schemeClr val="tx1"/>
                </a:solidFill>
                <a:latin typeface="Catamaran" pitchFamily="2" charset="77"/>
                <a:ea typeface="+mn-ea"/>
                <a:cs typeface="Catamaran" pitchFamily="2" charset="77"/>
              </a:defRPr>
            </a:lvl9pPr>
          </a:lstStyle>
          <a:p>
            <a:r>
              <a:rPr lang="en-US"/>
              <a:t> </a:t>
            </a:r>
            <a:endParaRPr lang="en-US" dirty="0"/>
          </a:p>
        </p:txBody>
      </p:sp>
      <p:sp>
        <p:nvSpPr>
          <p:cNvPr id="5" name="Slide Number Placeholder 4">
            <a:extLst>
              <a:ext uri="{FF2B5EF4-FFF2-40B4-BE49-F238E27FC236}">
                <a16:creationId xmlns:a16="http://schemas.microsoft.com/office/drawing/2014/main" id="{AE286228-0E55-CF4B-AE3B-83CAD1B62F92}"/>
              </a:ext>
            </a:extLst>
          </p:cNvPr>
          <p:cNvSpPr>
            <a:spLocks noGrp="1"/>
          </p:cNvSpPr>
          <p:nvPr>
            <p:ph type="sldNum" sz="quarter" idx="18"/>
          </p:nvPr>
        </p:nvSpPr>
        <p:spPr/>
        <p:txBody>
          <a:bodyPr/>
          <a:lstStyle>
            <a:lvl1pPr>
              <a:defRPr>
                <a:solidFill>
                  <a:schemeClr val="bg1"/>
                </a:solidFill>
              </a:defRPr>
            </a:lvl1pPr>
          </a:lstStyle>
          <a:p>
            <a:fld id="{826DDBE9-9F3C-4619-BE63-5F1F6BB637C8}" type="slidenum">
              <a:rPr lang="en-GB" smtClean="0"/>
              <a:t>‹#›</a:t>
            </a:fld>
            <a:endParaRPr lang="en-GB"/>
          </a:p>
        </p:txBody>
      </p:sp>
      <p:sp>
        <p:nvSpPr>
          <p:cNvPr id="13" name="Table Placeholder 5">
            <a:extLst>
              <a:ext uri="{FF2B5EF4-FFF2-40B4-BE49-F238E27FC236}">
                <a16:creationId xmlns:a16="http://schemas.microsoft.com/office/drawing/2014/main" id="{AB9EAC8D-456D-4880-BB8A-101E4FB444D5}"/>
              </a:ext>
            </a:extLst>
          </p:cNvPr>
          <p:cNvSpPr txBox="1">
            <a:spLocks/>
          </p:cNvSpPr>
          <p:nvPr/>
        </p:nvSpPr>
        <p:spPr>
          <a:xfrm flipV="1">
            <a:off x="515938" y="6311900"/>
            <a:ext cx="11126786" cy="14400"/>
          </a:xfrm>
          <a:prstGeom prst="rect">
            <a:avLst/>
          </a:prstGeom>
          <a:solidFill>
            <a:srgbClr val="C8C8C8"/>
          </a:solidFill>
        </p:spPr>
        <p:txBody>
          <a:bodyPr/>
          <a:lstStyle>
            <a:lvl1pPr marL="0" indent="0" algn="l" defTabSz="914400" rtl="0" eaLnBrk="1" latinLnBrk="0" hangingPunct="1">
              <a:lnSpc>
                <a:spcPct val="80000"/>
              </a:lnSpc>
              <a:spcBef>
                <a:spcPts val="0"/>
              </a:spcBef>
              <a:spcAft>
                <a:spcPts val="1200"/>
              </a:spcAft>
              <a:buFont typeface="Arial" panose="020B0604020202020204" pitchFamily="34" charset="0"/>
              <a:buNone/>
              <a:defRPr sz="2200" b="0" i="0" kern="1200" baseline="0">
                <a:solidFill>
                  <a:schemeClr val="tx2"/>
                </a:solidFill>
                <a:latin typeface="Catamaran" pitchFamily="2" charset="77"/>
                <a:ea typeface="+mn-ea"/>
                <a:cs typeface="Catamaran" pitchFamily="2" charset="77"/>
              </a:defRPr>
            </a:lvl1pPr>
            <a:lvl2pPr marL="0" indent="0" algn="l" defTabSz="914400" rtl="0" eaLnBrk="1" latinLnBrk="0" hangingPunct="1">
              <a:lnSpc>
                <a:spcPct val="100000"/>
              </a:lnSpc>
              <a:spcBef>
                <a:spcPts val="0"/>
              </a:spcBef>
              <a:spcAft>
                <a:spcPts val="600"/>
              </a:spcAft>
              <a:buFont typeface="Arial" panose="020B0604020202020204" pitchFamily="34" charset="0"/>
              <a:buNone/>
              <a:defRPr sz="1800" b="1" i="0" kern="1200" baseline="0">
                <a:solidFill>
                  <a:schemeClr val="accent3"/>
                </a:solidFill>
                <a:latin typeface="Catamaran" pitchFamily="2" charset="77"/>
                <a:ea typeface="+mn-ea"/>
                <a:cs typeface="Catamaran" pitchFamily="2" charset="77"/>
              </a:defRPr>
            </a:lvl2pPr>
            <a:lvl3pPr marL="0" indent="0" algn="l" defTabSz="914400" rtl="0" eaLnBrk="1" latinLnBrk="0" hangingPunct="1">
              <a:lnSpc>
                <a:spcPct val="100000"/>
              </a:lnSpc>
              <a:spcBef>
                <a:spcPts val="0"/>
              </a:spcBef>
              <a:spcAft>
                <a:spcPts val="600"/>
              </a:spcAft>
              <a:buFont typeface="Arial" panose="020B0604020202020204" pitchFamily="34" charset="0"/>
              <a:buNone/>
              <a:defRPr sz="1800" b="0" i="0" kern="1200" baseline="0">
                <a:solidFill>
                  <a:srgbClr val="041E42"/>
                </a:solidFill>
                <a:latin typeface="Catamaran" pitchFamily="2" charset="77"/>
                <a:ea typeface="+mn-ea"/>
                <a:cs typeface="Catamaran" pitchFamily="2" charset="77"/>
              </a:defRPr>
            </a:lvl3pPr>
            <a:lvl4pPr marL="342000" marR="0" indent="-342000" algn="l" defTabSz="360000" rtl="0" eaLnBrk="1" fontAlgn="auto" latinLnBrk="0" hangingPunct="0">
              <a:lnSpc>
                <a:spcPct val="100000"/>
              </a:lnSpc>
              <a:spcBef>
                <a:spcPts val="0"/>
              </a:spcBef>
              <a:spcAft>
                <a:spcPts val="600"/>
              </a:spcAft>
              <a:buClr>
                <a:schemeClr val="accent3"/>
              </a:buClr>
              <a:buSzTx/>
              <a:buChar char="&gt;"/>
              <a:tabLst/>
              <a:defRPr sz="1800" b="0" i="0" kern="1200">
                <a:solidFill>
                  <a:schemeClr val="tx2"/>
                </a:solidFill>
                <a:latin typeface="Catamaran" pitchFamily="2" charset="77"/>
                <a:ea typeface="+mn-ea"/>
                <a:cs typeface="Catamaran" pitchFamily="2" charset="77"/>
              </a:defRPr>
            </a:lvl4pPr>
            <a:lvl5pPr marL="342900" indent="-342900" algn="l" defTabSz="914400" rtl="0" eaLnBrk="1" latinLnBrk="0" hangingPunct="1">
              <a:lnSpc>
                <a:spcPct val="100000"/>
              </a:lnSpc>
              <a:spcBef>
                <a:spcPts val="0"/>
              </a:spcBef>
              <a:spcAft>
                <a:spcPts val="600"/>
              </a:spcAft>
              <a:buClr>
                <a:schemeClr val="accent3"/>
              </a:buClr>
              <a:buFont typeface="+mj-lt"/>
              <a:buAutoNum type="arabicPeriod"/>
              <a:defRPr sz="1800" b="0" i="0" kern="1200" baseline="0">
                <a:solidFill>
                  <a:schemeClr val="tx2"/>
                </a:solidFill>
                <a:latin typeface="Catamaran" pitchFamily="2" charset="77"/>
                <a:ea typeface="+mn-ea"/>
                <a:cs typeface="Catamaran" pitchFamily="2" charset="77"/>
              </a:defRPr>
            </a:lvl5pPr>
            <a:lvl6pPr marL="12700" marR="0" indent="0" algn="l" defTabSz="914400" rtl="0" eaLnBrk="1" fontAlgn="auto" latinLnBrk="0" hangingPunct="1">
              <a:lnSpc>
                <a:spcPct val="90000"/>
              </a:lnSpc>
              <a:spcBef>
                <a:spcPts val="500"/>
              </a:spcBef>
              <a:spcAft>
                <a:spcPts val="0"/>
              </a:spcAft>
              <a:buClr>
                <a:schemeClr val="accent3"/>
              </a:buClr>
              <a:buSzTx/>
              <a:buFont typeface="+mj-lt"/>
              <a:buNone/>
              <a:tabLst/>
              <a:defRPr sz="1600" kern="1200">
                <a:solidFill>
                  <a:schemeClr val="tx1"/>
                </a:solidFill>
                <a:latin typeface="+mn-lt"/>
                <a:ea typeface="+mn-ea"/>
                <a:cs typeface="+mn-cs"/>
              </a:defRPr>
            </a:lvl6pPr>
            <a:lvl7pPr marL="300038" marR="0" indent="-285750" algn="l" defTabSz="914400" rtl="0" eaLnBrk="1" fontAlgn="auto" latinLnBrk="0" hangingPunct="1">
              <a:lnSpc>
                <a:spcPct val="90000"/>
              </a:lnSpc>
              <a:spcBef>
                <a:spcPts val="500"/>
              </a:spcBef>
              <a:spcAft>
                <a:spcPts val="0"/>
              </a:spcAft>
              <a:buClr>
                <a:schemeClr val="accent3"/>
              </a:buClr>
              <a:buSzTx/>
              <a:buChar char="&gt;"/>
              <a:tabLst/>
              <a:defRPr sz="1600" kern="1200">
                <a:solidFill>
                  <a:schemeClr val="tx1"/>
                </a:solidFill>
                <a:latin typeface="+mn-lt"/>
                <a:ea typeface="+mn-ea"/>
                <a:cs typeface="+mn-cs"/>
              </a:defRPr>
            </a:lvl7pPr>
            <a:lvl8pPr marL="357187" indent="-342900" algn="l" defTabSz="914400" rtl="0" eaLnBrk="1" latinLnBrk="0" hangingPunct="1">
              <a:lnSpc>
                <a:spcPct val="90000"/>
              </a:lnSpc>
              <a:spcBef>
                <a:spcPts val="500"/>
              </a:spcBef>
              <a:buClr>
                <a:schemeClr val="accent3"/>
              </a:buClr>
              <a:buFont typeface="+mj-lt"/>
              <a:buAutoNum type="arabicPeriod"/>
              <a:tabLst/>
              <a:defRPr sz="1600" kern="1200">
                <a:solidFill>
                  <a:schemeClr val="tx1"/>
                </a:solidFill>
                <a:latin typeface="+mn-lt"/>
                <a:ea typeface="+mn-ea"/>
                <a:cs typeface="+mn-cs"/>
              </a:defRPr>
            </a:lvl8pPr>
            <a:lvl9pPr marL="14288" indent="0" algn="l" defTabSz="914400" rtl="0" eaLnBrk="1" latinLnBrk="0" hangingPunct="1">
              <a:lnSpc>
                <a:spcPct val="90000"/>
              </a:lnSpc>
              <a:spcBef>
                <a:spcPts val="500"/>
              </a:spcBef>
              <a:buClr>
                <a:schemeClr val="accent3"/>
              </a:buClr>
              <a:buFont typeface="+mj-lt"/>
              <a:buNone/>
              <a:tabLst/>
              <a:defRPr sz="1400" b="0" i="0" kern="1200">
                <a:solidFill>
                  <a:schemeClr val="tx1"/>
                </a:solidFill>
                <a:latin typeface="Catamaran" pitchFamily="2" charset="77"/>
                <a:ea typeface="+mn-ea"/>
                <a:cs typeface="Catamaran" pitchFamily="2" charset="77"/>
              </a:defRPr>
            </a:lvl9pPr>
          </a:lstStyle>
          <a:p>
            <a:r>
              <a:rPr lang="en-US"/>
              <a:t> </a:t>
            </a:r>
            <a:endParaRPr lang="en-US" dirty="0"/>
          </a:p>
        </p:txBody>
      </p:sp>
      <p:sp>
        <p:nvSpPr>
          <p:cNvPr id="11" name="Footer Placeholder 5">
            <a:extLst>
              <a:ext uri="{FF2B5EF4-FFF2-40B4-BE49-F238E27FC236}">
                <a16:creationId xmlns:a16="http://schemas.microsoft.com/office/drawing/2014/main" id="{1D9E17A3-83E6-4905-5C0F-2D3D960F892C}"/>
              </a:ext>
            </a:extLst>
          </p:cNvPr>
          <p:cNvSpPr>
            <a:spLocks noGrp="1"/>
          </p:cNvSpPr>
          <p:nvPr>
            <p:ph type="ftr" sz="quarter" idx="3"/>
          </p:nvPr>
        </p:nvSpPr>
        <p:spPr>
          <a:xfrm>
            <a:off x="524886" y="6492875"/>
            <a:ext cx="1097540" cy="171907"/>
          </a:xfrm>
          <a:prstGeom prst="rect">
            <a:avLst/>
          </a:prstGeom>
        </p:spPr>
        <p:txBody>
          <a:bodyPr vert="horz" lIns="0" tIns="0" rIns="0" bIns="0" rtlCol="0" anchor="ctr"/>
          <a:lstStyle>
            <a:lvl1pPr algn="l">
              <a:defRPr sz="800">
                <a:solidFill>
                  <a:schemeClr val="bg1"/>
                </a:solidFill>
              </a:defRPr>
            </a:lvl1pPr>
          </a:lstStyle>
          <a:p>
            <a:endParaRPr lang="en-GB"/>
          </a:p>
        </p:txBody>
      </p:sp>
      <p:pic>
        <p:nvPicPr>
          <p:cNvPr id="9" name="Picture 6">
            <a:extLst>
              <a:ext uri="{FF2B5EF4-FFF2-40B4-BE49-F238E27FC236}">
                <a16:creationId xmlns:a16="http://schemas.microsoft.com/office/drawing/2014/main" id="{F0F20526-0829-450C-BA27-9C5A2A764B0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20547" y="339867"/>
            <a:ext cx="1097951" cy="324000"/>
          </a:xfrm>
          <a:prstGeom prst="rect">
            <a:avLst/>
          </a:prstGeom>
        </p:spPr>
      </p:pic>
    </p:spTree>
    <p:extLst>
      <p:ext uri="{BB962C8B-B14F-4D97-AF65-F5344CB8AC3E}">
        <p14:creationId xmlns:p14="http://schemas.microsoft.com/office/powerpoint/2010/main" val="66230901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Text and 3 Figures - Layout 4">
    <p:spTree>
      <p:nvGrpSpPr>
        <p:cNvPr id="1" name=""/>
        <p:cNvGrpSpPr/>
        <p:nvPr/>
      </p:nvGrpSpPr>
      <p:grpSpPr>
        <a:xfrm>
          <a:off x="0" y="0"/>
          <a:ext cx="0" cy="0"/>
          <a:chOff x="0" y="0"/>
          <a:chExt cx="0" cy="0"/>
        </a:xfrm>
      </p:grpSpPr>
      <p:sp>
        <p:nvSpPr>
          <p:cNvPr id="34" name="Content Placeholder 4">
            <a:extLst>
              <a:ext uri="{FF2B5EF4-FFF2-40B4-BE49-F238E27FC236}">
                <a16:creationId xmlns:a16="http://schemas.microsoft.com/office/drawing/2014/main" id="{4175983F-F48F-6540-ABA8-68DFF6C5BE15}"/>
              </a:ext>
            </a:extLst>
          </p:cNvPr>
          <p:cNvSpPr>
            <a:spLocks noGrp="1"/>
          </p:cNvSpPr>
          <p:nvPr>
            <p:ph sz="quarter" idx="27" hasCustomPrompt="1"/>
          </p:nvPr>
        </p:nvSpPr>
        <p:spPr>
          <a:xfrm>
            <a:off x="524888" y="3600450"/>
            <a:ext cx="6831588" cy="323473"/>
          </a:xfrm>
        </p:spPr>
        <p:txBody>
          <a:bodyPr/>
          <a:lstStyle>
            <a:lvl1pPr>
              <a:defRPr sz="1800" b="1">
                <a:solidFill>
                  <a:schemeClr val="accent3"/>
                </a:solidFill>
              </a:defRPr>
            </a:lvl1pPr>
            <a:lvl2pPr>
              <a:defRPr b="0">
                <a:solidFill>
                  <a:schemeClr val="tx1"/>
                </a:solidFill>
              </a:defRPr>
            </a:lvl2pPr>
            <a:lvl3pPr marL="285750" indent="-285750">
              <a:buClr>
                <a:schemeClr val="accent3"/>
              </a:buClr>
              <a:buChar char="&gt;"/>
              <a:defRPr/>
            </a:lvl3pPr>
            <a:lvl4pPr marL="342900" indent="-342900">
              <a:buFont typeface="+mj-lt"/>
              <a:buAutoNum type="arabicPeriod"/>
              <a:defRPr/>
            </a:lvl4pPr>
            <a:lvl5pPr marL="0" marR="0" indent="0" algn="l" defTabSz="914400" rtl="0" eaLnBrk="1" fontAlgn="auto" latinLnBrk="0" hangingPunct="1">
              <a:lnSpc>
                <a:spcPct val="100000"/>
              </a:lnSpc>
              <a:spcBef>
                <a:spcPts val="0"/>
              </a:spcBef>
              <a:spcAft>
                <a:spcPts val="600"/>
              </a:spcAft>
              <a:buClr>
                <a:schemeClr val="accent3"/>
              </a:buClr>
              <a:buSzTx/>
              <a:buFont typeface="+mj-lt"/>
              <a:buNone/>
              <a:tabLst/>
              <a:defRPr sz="1600"/>
            </a:lvl5pPr>
            <a:lvl6pPr marL="298450" indent="-285750">
              <a:buChar char="&gt;"/>
              <a:defRPr/>
            </a:lvl6pPr>
            <a:lvl7pPr marL="357188" indent="-342900">
              <a:buFont typeface="+mj-lt"/>
              <a:buAutoNum type="arabicPeriod"/>
              <a:defRPr/>
            </a:lvl7pPr>
            <a:lvl8pPr marL="14287" indent="0">
              <a:buNone/>
              <a:defRPr sz="1400"/>
            </a:lvl8pPr>
          </a:lstStyle>
          <a:p>
            <a:pPr lvl="0"/>
            <a:r>
              <a:rPr lang="en-GB" dirty="0"/>
              <a:t>Subheading 18pt</a:t>
            </a:r>
            <a:endParaRPr lang="en-US" dirty="0"/>
          </a:p>
        </p:txBody>
      </p:sp>
      <p:sp>
        <p:nvSpPr>
          <p:cNvPr id="4" name="Rectangle 3">
            <a:extLst>
              <a:ext uri="{FF2B5EF4-FFF2-40B4-BE49-F238E27FC236}">
                <a16:creationId xmlns:a16="http://schemas.microsoft.com/office/drawing/2014/main" id="{96E613FC-90B9-8444-9D91-95CAD3D56B95}"/>
              </a:ext>
            </a:extLst>
          </p:cNvPr>
          <p:cNvSpPr/>
          <p:nvPr/>
        </p:nvSpPr>
        <p:spPr>
          <a:xfrm>
            <a:off x="7897200" y="0"/>
            <a:ext cx="4294800" cy="6858000"/>
          </a:xfrm>
          <a:prstGeom prst="rect">
            <a:avLst/>
          </a:prstGeom>
          <a:solidFill>
            <a:srgbClr val="041E4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 name="Title 1">
            <a:extLst>
              <a:ext uri="{FF2B5EF4-FFF2-40B4-BE49-F238E27FC236}">
                <a16:creationId xmlns:a16="http://schemas.microsoft.com/office/drawing/2014/main" id="{70F9B0B5-50C1-E144-963E-FA8F119204F3}"/>
              </a:ext>
            </a:extLst>
          </p:cNvPr>
          <p:cNvSpPr>
            <a:spLocks noGrp="1"/>
          </p:cNvSpPr>
          <p:nvPr>
            <p:ph type="title" hasCustomPrompt="1"/>
          </p:nvPr>
        </p:nvSpPr>
        <p:spPr>
          <a:xfrm>
            <a:off x="524888" y="882000"/>
            <a:ext cx="6831588" cy="946253"/>
          </a:xfrm>
          <a:prstGeom prst="rect">
            <a:avLst/>
          </a:prstGeom>
        </p:spPr>
        <p:txBody>
          <a:bodyPr/>
          <a:lstStyle/>
          <a:p>
            <a:r>
              <a:rPr lang="en-GB" dirty="0"/>
              <a:t>HEADING 32PT ODIS MI,</a:t>
            </a:r>
            <a:br>
              <a:rPr lang="en-GB" dirty="0"/>
            </a:br>
            <a:r>
              <a:rPr lang="en-GB" dirty="0"/>
              <a:t>REHENT EST, TE NUM ATENTES</a:t>
            </a:r>
            <a:endParaRPr lang="en-US" dirty="0"/>
          </a:p>
        </p:txBody>
      </p:sp>
      <p:sp>
        <p:nvSpPr>
          <p:cNvPr id="22" name="Text Placeholder 20">
            <a:extLst>
              <a:ext uri="{FF2B5EF4-FFF2-40B4-BE49-F238E27FC236}">
                <a16:creationId xmlns:a16="http://schemas.microsoft.com/office/drawing/2014/main" id="{9D66D0F0-97D4-094E-9AC6-22713AB168F4}"/>
              </a:ext>
            </a:extLst>
          </p:cNvPr>
          <p:cNvSpPr>
            <a:spLocks noGrp="1"/>
          </p:cNvSpPr>
          <p:nvPr>
            <p:ph type="body" sz="quarter" idx="13" hasCustomPrompt="1"/>
          </p:nvPr>
        </p:nvSpPr>
        <p:spPr>
          <a:xfrm>
            <a:off x="898902" y="2184023"/>
            <a:ext cx="6457572" cy="1081087"/>
          </a:xfrm>
        </p:spPr>
        <p:txBody>
          <a:bodyPr anchor="ctr">
            <a:noAutofit/>
          </a:bodyPr>
          <a:lstStyle>
            <a:lvl1pPr algn="l">
              <a:lnSpc>
                <a:spcPct val="100000"/>
              </a:lnSpc>
              <a:spcAft>
                <a:spcPts val="0"/>
              </a:spcAft>
              <a:defRPr sz="2200" b="0" i="0">
                <a:solidFill>
                  <a:schemeClr val="tx1"/>
                </a:solidFill>
                <a:latin typeface="Catamaran" pitchFamily="2" charset="77"/>
                <a:cs typeface="Catamaran" pitchFamily="2" charset="77"/>
              </a:defRPr>
            </a:lvl1pPr>
          </a:lstStyle>
          <a:p>
            <a:pPr lvl="0"/>
            <a:r>
              <a:rPr lang="en-GB" dirty="0"/>
              <a:t>Standfirst 22pt </a:t>
            </a:r>
            <a:r>
              <a:rPr lang="en-GB" dirty="0" err="1"/>
              <a:t>Niate</a:t>
            </a:r>
            <a:r>
              <a:rPr lang="en-GB" dirty="0"/>
              <a:t> vit, </a:t>
            </a:r>
            <a:r>
              <a:rPr lang="en-GB" dirty="0" err="1"/>
              <a:t>nimil</a:t>
            </a:r>
            <a:r>
              <a:rPr lang="en-GB" dirty="0"/>
              <a:t> </a:t>
            </a:r>
            <a:r>
              <a:rPr lang="en-GB" dirty="0" err="1"/>
              <a:t>molor</a:t>
            </a:r>
            <a:r>
              <a:rPr lang="en-GB" dirty="0"/>
              <a:t> </a:t>
            </a:r>
            <a:r>
              <a:rPr lang="en-GB" dirty="0" err="1"/>
              <a:t>autem</a:t>
            </a:r>
            <a:r>
              <a:rPr lang="en-GB" dirty="0"/>
              <a:t> </a:t>
            </a:r>
            <a:r>
              <a:rPr lang="en-GB" dirty="0" err="1"/>
              <a:t>etur</a:t>
            </a:r>
            <a:r>
              <a:rPr lang="en-GB" dirty="0"/>
              <a:t> </a:t>
            </a:r>
            <a:r>
              <a:rPr lang="en-GB" dirty="0" err="1"/>
              <a:t>aut</a:t>
            </a:r>
            <a:r>
              <a:rPr lang="en-GB" dirty="0"/>
              <a:t> </a:t>
            </a:r>
            <a:r>
              <a:rPr lang="en-GB" dirty="0" err="1"/>
              <a:t>plit</a:t>
            </a:r>
            <a:r>
              <a:rPr lang="en-GB" dirty="0"/>
              <a:t> </a:t>
            </a:r>
            <a:r>
              <a:rPr lang="en-GB" dirty="0" err="1"/>
              <a:t>repratibus</a:t>
            </a:r>
            <a:r>
              <a:rPr lang="en-GB" dirty="0"/>
              <a:t> </a:t>
            </a:r>
            <a:r>
              <a:rPr lang="en-GB" dirty="0" err="1"/>
              <a:t>idest</a:t>
            </a:r>
            <a:r>
              <a:rPr lang="en-GB" dirty="0"/>
              <a:t> </a:t>
            </a:r>
            <a:r>
              <a:rPr lang="en-GB" dirty="0" err="1"/>
              <a:t>landit</a:t>
            </a:r>
            <a:r>
              <a:rPr lang="en-GB" dirty="0"/>
              <a:t> </a:t>
            </a:r>
            <a:r>
              <a:rPr lang="en-GB" dirty="0" err="1"/>
              <a:t>quam</a:t>
            </a:r>
            <a:r>
              <a:rPr lang="en-GB" dirty="0"/>
              <a:t> </a:t>
            </a:r>
            <a:r>
              <a:rPr lang="en-GB" dirty="0" err="1"/>
              <a:t>dolorecerum</a:t>
            </a:r>
            <a:r>
              <a:rPr lang="en-GB" dirty="0"/>
              <a:t>.</a:t>
            </a:r>
            <a:endParaRPr lang="en-US" dirty="0"/>
          </a:p>
        </p:txBody>
      </p:sp>
      <p:sp>
        <p:nvSpPr>
          <p:cNvPr id="7" name="Rectangle 6">
            <a:extLst>
              <a:ext uri="{FF2B5EF4-FFF2-40B4-BE49-F238E27FC236}">
                <a16:creationId xmlns:a16="http://schemas.microsoft.com/office/drawing/2014/main" id="{FAC47E2E-01CB-E44B-B731-233E4AC7DE92}"/>
              </a:ext>
            </a:extLst>
          </p:cNvPr>
          <p:cNvSpPr/>
          <p:nvPr/>
        </p:nvSpPr>
        <p:spPr>
          <a:xfrm>
            <a:off x="531436" y="2168525"/>
            <a:ext cx="72000" cy="108108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1" name="Rectangle 30">
            <a:extLst>
              <a:ext uri="{FF2B5EF4-FFF2-40B4-BE49-F238E27FC236}">
                <a16:creationId xmlns:a16="http://schemas.microsoft.com/office/drawing/2014/main" id="{90B38A71-FE7C-4F0C-8FF4-3A1BD7B15088}"/>
              </a:ext>
            </a:extLst>
          </p:cNvPr>
          <p:cNvSpPr/>
          <p:nvPr/>
        </p:nvSpPr>
        <p:spPr>
          <a:xfrm>
            <a:off x="531436" y="2168525"/>
            <a:ext cx="72000" cy="108108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4" name="Table Placeholder 5">
            <a:extLst>
              <a:ext uri="{FF2B5EF4-FFF2-40B4-BE49-F238E27FC236}">
                <a16:creationId xmlns:a16="http://schemas.microsoft.com/office/drawing/2014/main" id="{276D6A80-EF67-C647-ABCC-AA9D49FD8681}"/>
              </a:ext>
            </a:extLst>
          </p:cNvPr>
          <p:cNvSpPr txBox="1">
            <a:spLocks/>
          </p:cNvSpPr>
          <p:nvPr/>
        </p:nvSpPr>
        <p:spPr>
          <a:xfrm flipV="1">
            <a:off x="7897200" y="6311900"/>
            <a:ext cx="3745524" cy="14400"/>
          </a:xfrm>
          <a:prstGeom prst="rect">
            <a:avLst/>
          </a:prstGeom>
          <a:solidFill>
            <a:srgbClr val="C8C8C8"/>
          </a:solidFill>
        </p:spPr>
        <p:txBody>
          <a:bodyPr/>
          <a:lstStyle>
            <a:lvl1pPr marL="0" indent="0" algn="l" defTabSz="914400" rtl="0" eaLnBrk="1" latinLnBrk="0" hangingPunct="1">
              <a:lnSpc>
                <a:spcPct val="80000"/>
              </a:lnSpc>
              <a:spcBef>
                <a:spcPts val="0"/>
              </a:spcBef>
              <a:spcAft>
                <a:spcPts val="1200"/>
              </a:spcAft>
              <a:buFont typeface="Arial" panose="020B0604020202020204" pitchFamily="34" charset="0"/>
              <a:buNone/>
              <a:defRPr sz="2200" b="0" i="0" kern="1200" baseline="0">
                <a:solidFill>
                  <a:schemeClr val="tx2"/>
                </a:solidFill>
                <a:latin typeface="Catamaran" pitchFamily="2" charset="77"/>
                <a:ea typeface="+mn-ea"/>
                <a:cs typeface="Catamaran" pitchFamily="2" charset="77"/>
              </a:defRPr>
            </a:lvl1pPr>
            <a:lvl2pPr marL="0" indent="0" algn="l" defTabSz="914400" rtl="0" eaLnBrk="1" latinLnBrk="0" hangingPunct="1">
              <a:lnSpc>
                <a:spcPct val="100000"/>
              </a:lnSpc>
              <a:spcBef>
                <a:spcPts val="0"/>
              </a:spcBef>
              <a:spcAft>
                <a:spcPts val="600"/>
              </a:spcAft>
              <a:buFont typeface="Arial" panose="020B0604020202020204" pitchFamily="34" charset="0"/>
              <a:buNone/>
              <a:defRPr sz="1800" b="1" i="0" kern="1200" baseline="0">
                <a:solidFill>
                  <a:schemeClr val="accent3"/>
                </a:solidFill>
                <a:latin typeface="Catamaran" pitchFamily="2" charset="77"/>
                <a:ea typeface="+mn-ea"/>
                <a:cs typeface="Catamaran" pitchFamily="2" charset="77"/>
              </a:defRPr>
            </a:lvl2pPr>
            <a:lvl3pPr marL="0" indent="0" algn="l" defTabSz="914400" rtl="0" eaLnBrk="1" latinLnBrk="0" hangingPunct="1">
              <a:lnSpc>
                <a:spcPct val="100000"/>
              </a:lnSpc>
              <a:spcBef>
                <a:spcPts val="0"/>
              </a:spcBef>
              <a:spcAft>
                <a:spcPts val="600"/>
              </a:spcAft>
              <a:buFont typeface="Arial" panose="020B0604020202020204" pitchFamily="34" charset="0"/>
              <a:buNone/>
              <a:defRPr sz="1800" b="0" i="0" kern="1200" baseline="0">
                <a:solidFill>
                  <a:srgbClr val="041E42"/>
                </a:solidFill>
                <a:latin typeface="Catamaran" pitchFamily="2" charset="77"/>
                <a:ea typeface="+mn-ea"/>
                <a:cs typeface="Catamaran" pitchFamily="2" charset="77"/>
              </a:defRPr>
            </a:lvl3pPr>
            <a:lvl4pPr marL="342000" marR="0" indent="-342000" algn="l" defTabSz="360000" rtl="0" eaLnBrk="1" fontAlgn="auto" latinLnBrk="0" hangingPunct="0">
              <a:lnSpc>
                <a:spcPct val="100000"/>
              </a:lnSpc>
              <a:spcBef>
                <a:spcPts val="0"/>
              </a:spcBef>
              <a:spcAft>
                <a:spcPts val="600"/>
              </a:spcAft>
              <a:buClr>
                <a:schemeClr val="accent3"/>
              </a:buClr>
              <a:buSzTx/>
              <a:buChar char="&gt;"/>
              <a:tabLst/>
              <a:defRPr sz="1800" b="0" i="0" kern="1200">
                <a:solidFill>
                  <a:schemeClr val="tx2"/>
                </a:solidFill>
                <a:latin typeface="Catamaran" pitchFamily="2" charset="77"/>
                <a:ea typeface="+mn-ea"/>
                <a:cs typeface="Catamaran" pitchFamily="2" charset="77"/>
              </a:defRPr>
            </a:lvl4pPr>
            <a:lvl5pPr marL="342900" indent="-342900" algn="l" defTabSz="914400" rtl="0" eaLnBrk="1" latinLnBrk="0" hangingPunct="1">
              <a:lnSpc>
                <a:spcPct val="100000"/>
              </a:lnSpc>
              <a:spcBef>
                <a:spcPts val="0"/>
              </a:spcBef>
              <a:spcAft>
                <a:spcPts val="600"/>
              </a:spcAft>
              <a:buClr>
                <a:schemeClr val="accent3"/>
              </a:buClr>
              <a:buFont typeface="+mj-lt"/>
              <a:buAutoNum type="arabicPeriod"/>
              <a:defRPr sz="1800" b="0" i="0" kern="1200" baseline="0">
                <a:solidFill>
                  <a:schemeClr val="tx2"/>
                </a:solidFill>
                <a:latin typeface="Catamaran" pitchFamily="2" charset="77"/>
                <a:ea typeface="+mn-ea"/>
                <a:cs typeface="Catamaran" pitchFamily="2" charset="77"/>
              </a:defRPr>
            </a:lvl5pPr>
            <a:lvl6pPr marL="12700" marR="0" indent="0" algn="l" defTabSz="914400" rtl="0" eaLnBrk="1" fontAlgn="auto" latinLnBrk="0" hangingPunct="1">
              <a:lnSpc>
                <a:spcPct val="90000"/>
              </a:lnSpc>
              <a:spcBef>
                <a:spcPts val="500"/>
              </a:spcBef>
              <a:spcAft>
                <a:spcPts val="0"/>
              </a:spcAft>
              <a:buClr>
                <a:schemeClr val="accent3"/>
              </a:buClr>
              <a:buSzTx/>
              <a:buFont typeface="+mj-lt"/>
              <a:buNone/>
              <a:tabLst/>
              <a:defRPr sz="1600" kern="1200">
                <a:solidFill>
                  <a:schemeClr val="tx1"/>
                </a:solidFill>
                <a:latin typeface="+mn-lt"/>
                <a:ea typeface="+mn-ea"/>
                <a:cs typeface="+mn-cs"/>
              </a:defRPr>
            </a:lvl6pPr>
            <a:lvl7pPr marL="300038" marR="0" indent="-285750" algn="l" defTabSz="914400" rtl="0" eaLnBrk="1" fontAlgn="auto" latinLnBrk="0" hangingPunct="1">
              <a:lnSpc>
                <a:spcPct val="90000"/>
              </a:lnSpc>
              <a:spcBef>
                <a:spcPts val="500"/>
              </a:spcBef>
              <a:spcAft>
                <a:spcPts val="0"/>
              </a:spcAft>
              <a:buClr>
                <a:schemeClr val="accent3"/>
              </a:buClr>
              <a:buSzTx/>
              <a:buChar char="&gt;"/>
              <a:tabLst/>
              <a:defRPr sz="1600" kern="1200">
                <a:solidFill>
                  <a:schemeClr val="tx1"/>
                </a:solidFill>
                <a:latin typeface="+mn-lt"/>
                <a:ea typeface="+mn-ea"/>
                <a:cs typeface="+mn-cs"/>
              </a:defRPr>
            </a:lvl7pPr>
            <a:lvl8pPr marL="357187" indent="-342900" algn="l" defTabSz="914400" rtl="0" eaLnBrk="1" latinLnBrk="0" hangingPunct="1">
              <a:lnSpc>
                <a:spcPct val="90000"/>
              </a:lnSpc>
              <a:spcBef>
                <a:spcPts val="500"/>
              </a:spcBef>
              <a:buClr>
                <a:schemeClr val="accent3"/>
              </a:buClr>
              <a:buFont typeface="+mj-lt"/>
              <a:buAutoNum type="arabicPeriod"/>
              <a:tabLst/>
              <a:defRPr sz="1600" kern="1200">
                <a:solidFill>
                  <a:schemeClr val="tx1"/>
                </a:solidFill>
                <a:latin typeface="+mn-lt"/>
                <a:ea typeface="+mn-ea"/>
                <a:cs typeface="+mn-cs"/>
              </a:defRPr>
            </a:lvl8pPr>
            <a:lvl9pPr marL="14288" indent="0" algn="l" defTabSz="914400" rtl="0" eaLnBrk="1" latinLnBrk="0" hangingPunct="1">
              <a:lnSpc>
                <a:spcPct val="90000"/>
              </a:lnSpc>
              <a:spcBef>
                <a:spcPts val="500"/>
              </a:spcBef>
              <a:buClr>
                <a:schemeClr val="accent3"/>
              </a:buClr>
              <a:buFont typeface="+mj-lt"/>
              <a:buNone/>
              <a:tabLst/>
              <a:defRPr sz="1400" b="0" i="0" kern="1200">
                <a:solidFill>
                  <a:schemeClr val="tx1"/>
                </a:solidFill>
                <a:latin typeface="Catamaran" pitchFamily="2" charset="77"/>
                <a:ea typeface="+mn-ea"/>
                <a:cs typeface="Catamaran" pitchFamily="2" charset="77"/>
              </a:defRPr>
            </a:lvl9pPr>
          </a:lstStyle>
          <a:p>
            <a:r>
              <a:rPr lang="en-US"/>
              <a:t> </a:t>
            </a:r>
            <a:endParaRPr lang="en-US" dirty="0"/>
          </a:p>
        </p:txBody>
      </p:sp>
      <p:sp>
        <p:nvSpPr>
          <p:cNvPr id="43" name="Text Placeholder 27">
            <a:extLst>
              <a:ext uri="{FF2B5EF4-FFF2-40B4-BE49-F238E27FC236}">
                <a16:creationId xmlns:a16="http://schemas.microsoft.com/office/drawing/2014/main" id="{F954180A-1816-8847-9CD6-9EEA0F8C7ADC}"/>
              </a:ext>
            </a:extLst>
          </p:cNvPr>
          <p:cNvSpPr>
            <a:spLocks noGrp="1"/>
          </p:cNvSpPr>
          <p:nvPr>
            <p:ph idx="1" hasCustomPrompt="1"/>
          </p:nvPr>
        </p:nvSpPr>
        <p:spPr>
          <a:xfrm>
            <a:off x="524888" y="4080476"/>
            <a:ext cx="6831587" cy="1904399"/>
          </a:xfrm>
          <a:prstGeom prst="rect">
            <a:avLst/>
          </a:prstGeom>
        </p:spPr>
        <p:txBody>
          <a:bodyPr vert="horz" lIns="0" tIns="0" rIns="0" bIns="0" rtlCol="0">
            <a:noAutofit/>
          </a:bodyPr>
          <a:lstStyle>
            <a:lvl1pPr marL="342900" indent="-342900">
              <a:lnSpc>
                <a:spcPct val="100000"/>
              </a:lnSpc>
              <a:spcAft>
                <a:spcPts val="600"/>
              </a:spcAft>
              <a:buClr>
                <a:schemeClr val="bg2"/>
              </a:buClr>
              <a:buFont typeface="Catamaran Regular" pitchFamily="2" charset="77"/>
              <a:buChar char="&gt;"/>
              <a:defRPr sz="1600">
                <a:solidFill>
                  <a:schemeClr val="tx1"/>
                </a:solidFill>
              </a:defRPr>
            </a:lvl1pPr>
            <a:lvl2pPr marL="720000" indent="-356400">
              <a:lnSpc>
                <a:spcPct val="100000"/>
              </a:lnSpc>
              <a:buClr>
                <a:schemeClr val="bg2"/>
              </a:buClr>
              <a:buFont typeface="Catamaran Medium" pitchFamily="2" charset="77"/>
              <a:buChar char="&gt;"/>
              <a:defRPr sz="1400" b="0">
                <a:solidFill>
                  <a:schemeClr val="tx1"/>
                </a:solidFill>
              </a:defRPr>
            </a:lvl2pPr>
            <a:lvl3pPr marL="1080000">
              <a:lnSpc>
                <a:spcPct val="100000"/>
              </a:lnSpc>
              <a:buClr>
                <a:schemeClr val="bg2"/>
              </a:buClr>
              <a:defRPr sz="1200">
                <a:solidFill>
                  <a:schemeClr val="tx1"/>
                </a:solidFill>
              </a:defRPr>
            </a:lvl3pPr>
            <a:lvl4pPr marL="1440000" indent="-356400">
              <a:lnSpc>
                <a:spcPct val="100000"/>
              </a:lnSpc>
              <a:buClr>
                <a:schemeClr val="bg2"/>
              </a:buClr>
              <a:defRPr sz="1000">
                <a:solidFill>
                  <a:schemeClr val="tx1"/>
                </a:solidFill>
              </a:defRPr>
            </a:lvl4pPr>
            <a:lvl5pPr>
              <a:lnSpc>
                <a:spcPct val="100000"/>
              </a:lnSpc>
              <a:defRPr/>
            </a:lvl5pPr>
            <a:lvl6pPr>
              <a:lnSpc>
                <a:spcPct val="100000"/>
              </a:lnSpc>
              <a:defRPr/>
            </a:lvl6pPr>
            <a:lvl7pPr>
              <a:lnSpc>
                <a:spcPct val="100000"/>
              </a:lnSpc>
              <a:defRPr/>
            </a:lvl7pPr>
            <a:lvl8pPr>
              <a:lnSpc>
                <a:spcPct val="100000"/>
              </a:lnSpc>
              <a:defRPr/>
            </a:lvl8pPr>
            <a:lvl9pPr>
              <a:lnSpc>
                <a:spcPct val="100000"/>
              </a:lnSpc>
              <a:defRPr/>
            </a:lvl9pPr>
          </a:lstStyle>
          <a:p>
            <a:pPr lvl="0"/>
            <a:r>
              <a:rPr lang="en-GB" dirty="0"/>
              <a:t>Bullet 16pt</a:t>
            </a:r>
          </a:p>
          <a:p>
            <a:pPr lvl="1"/>
            <a:r>
              <a:rPr lang="en-US" dirty="0"/>
              <a:t>Bullet 14pt</a:t>
            </a:r>
          </a:p>
          <a:p>
            <a:pPr lvl="2"/>
            <a:r>
              <a:rPr lang="en-US" dirty="0"/>
              <a:t>Bullet 12pt</a:t>
            </a:r>
          </a:p>
          <a:p>
            <a:pPr lvl="3"/>
            <a:r>
              <a:rPr lang="en-US" dirty="0"/>
              <a:t>Bullet 10pt</a:t>
            </a:r>
          </a:p>
        </p:txBody>
      </p:sp>
      <p:sp>
        <p:nvSpPr>
          <p:cNvPr id="42" name="Text Placeholder 20">
            <a:extLst>
              <a:ext uri="{FF2B5EF4-FFF2-40B4-BE49-F238E27FC236}">
                <a16:creationId xmlns:a16="http://schemas.microsoft.com/office/drawing/2014/main" id="{0A7AE256-AAEA-5647-8037-2940A3D14530}"/>
              </a:ext>
            </a:extLst>
          </p:cNvPr>
          <p:cNvSpPr>
            <a:spLocks noGrp="1"/>
          </p:cNvSpPr>
          <p:nvPr>
            <p:ph type="body" sz="quarter" idx="23" hasCustomPrompt="1"/>
          </p:nvPr>
        </p:nvSpPr>
        <p:spPr>
          <a:xfrm>
            <a:off x="8446258" y="4384738"/>
            <a:ext cx="3196685" cy="585788"/>
          </a:xfrm>
        </p:spPr>
        <p:txBody>
          <a:bodyPr anchor="b">
            <a:noAutofit/>
          </a:bodyPr>
          <a:lstStyle>
            <a:lvl1pPr algn="ctr">
              <a:defRPr sz="4500">
                <a:solidFill>
                  <a:schemeClr val="accent3"/>
                </a:solidFill>
                <a:latin typeface="+mj-lt"/>
              </a:defRPr>
            </a:lvl1pPr>
          </a:lstStyle>
          <a:p>
            <a:pPr lvl="0"/>
            <a:r>
              <a:rPr lang="en-GB" dirty="0"/>
              <a:t>X%</a:t>
            </a:r>
            <a:endParaRPr lang="en-US" dirty="0"/>
          </a:p>
        </p:txBody>
      </p:sp>
      <p:sp>
        <p:nvSpPr>
          <p:cNvPr id="45" name="Text Placeholder 6">
            <a:extLst>
              <a:ext uri="{FF2B5EF4-FFF2-40B4-BE49-F238E27FC236}">
                <a16:creationId xmlns:a16="http://schemas.microsoft.com/office/drawing/2014/main" id="{877D41C3-E6B3-2343-9E9F-2EB462115FBB}"/>
              </a:ext>
            </a:extLst>
          </p:cNvPr>
          <p:cNvSpPr>
            <a:spLocks noGrp="1"/>
          </p:cNvSpPr>
          <p:nvPr>
            <p:ph type="body" sz="quarter" idx="11" hasCustomPrompt="1"/>
          </p:nvPr>
        </p:nvSpPr>
        <p:spPr>
          <a:xfrm>
            <a:off x="8558700" y="5073423"/>
            <a:ext cx="2971800" cy="585788"/>
          </a:xfrm>
        </p:spPr>
        <p:txBody>
          <a:bodyPr>
            <a:noAutofit/>
          </a:bodyPr>
          <a:lstStyle>
            <a:lvl1pPr marL="0" marR="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lang="en-MY" sz="1600" b="0" i="0" smtClean="0">
                <a:solidFill>
                  <a:schemeClr val="bg1"/>
                </a:solidFill>
                <a:effectLst/>
              </a:defRPr>
            </a:lvl1pPr>
          </a:lstStyle>
          <a:p>
            <a:r>
              <a:rPr lang="en-MY" dirty="0" err="1">
                <a:solidFill>
                  <a:srgbClr val="FFFFFF"/>
                </a:solidFill>
                <a:effectLst/>
                <a:latin typeface="Catamaran" pitchFamily="2" charset="77"/>
              </a:rPr>
              <a:t>Bodycopy</a:t>
            </a:r>
            <a:r>
              <a:rPr lang="en-MY" dirty="0">
                <a:solidFill>
                  <a:srgbClr val="FFFFFF"/>
                </a:solidFill>
                <a:effectLst/>
                <a:latin typeface="Catamaran" pitchFamily="2" charset="77"/>
              </a:rPr>
              <a:t> 16PT </a:t>
            </a:r>
            <a:r>
              <a:rPr lang="en-MY" dirty="0" err="1">
                <a:solidFill>
                  <a:srgbClr val="FFFFFF"/>
                </a:solidFill>
                <a:effectLst/>
                <a:latin typeface="Catamaran" pitchFamily="2" charset="77"/>
              </a:rPr>
              <a:t>niate</a:t>
            </a:r>
            <a:r>
              <a:rPr lang="en-MY" dirty="0">
                <a:solidFill>
                  <a:srgbClr val="FFFFFF"/>
                </a:solidFill>
                <a:effectLst/>
                <a:latin typeface="Catamaran" pitchFamily="2" charset="77"/>
              </a:rPr>
              <a:t> vit, </a:t>
            </a:r>
          </a:p>
          <a:p>
            <a:r>
              <a:rPr lang="en-MY" dirty="0" err="1">
                <a:solidFill>
                  <a:srgbClr val="FFFFFF"/>
                </a:solidFill>
                <a:effectLst/>
                <a:latin typeface="Catamaran" pitchFamily="2" charset="77"/>
              </a:rPr>
              <a:t>nimil</a:t>
            </a:r>
            <a:r>
              <a:rPr lang="en-MY" dirty="0">
                <a:solidFill>
                  <a:srgbClr val="FFFFFF"/>
                </a:solidFill>
                <a:effectLst/>
                <a:latin typeface="Catamaran" pitchFamily="2" charset="77"/>
              </a:rPr>
              <a:t> </a:t>
            </a:r>
            <a:r>
              <a:rPr lang="en-MY" dirty="0" err="1">
                <a:solidFill>
                  <a:srgbClr val="FFFFFF"/>
                </a:solidFill>
                <a:effectLst/>
                <a:latin typeface="Catamaran" pitchFamily="2" charset="77"/>
              </a:rPr>
              <a:t>molor</a:t>
            </a:r>
            <a:r>
              <a:rPr lang="en-MY" dirty="0">
                <a:solidFill>
                  <a:srgbClr val="FFFFFF"/>
                </a:solidFill>
                <a:effectLst/>
                <a:latin typeface="Catamaran" pitchFamily="2" charset="77"/>
              </a:rPr>
              <a:t> </a:t>
            </a:r>
            <a:r>
              <a:rPr lang="en-MY" dirty="0" err="1">
                <a:solidFill>
                  <a:srgbClr val="FFFFFF"/>
                </a:solidFill>
                <a:effectLst/>
                <a:latin typeface="Catamaran" pitchFamily="2" charset="77"/>
              </a:rPr>
              <a:t>autem</a:t>
            </a:r>
            <a:r>
              <a:rPr lang="en-MY" dirty="0">
                <a:solidFill>
                  <a:srgbClr val="FFFFFF"/>
                </a:solidFill>
                <a:effectLst/>
                <a:latin typeface="Catamaran" pitchFamily="2" charset="77"/>
              </a:rPr>
              <a:t> </a:t>
            </a:r>
            <a:r>
              <a:rPr lang="en-MY" dirty="0" err="1">
                <a:solidFill>
                  <a:srgbClr val="FFFFFF"/>
                </a:solidFill>
                <a:effectLst/>
                <a:latin typeface="Catamaran" pitchFamily="2" charset="77"/>
              </a:rPr>
              <a:t>etur</a:t>
            </a:r>
            <a:endParaRPr lang="en-MY" dirty="0">
              <a:solidFill>
                <a:srgbClr val="FFFFFF"/>
              </a:solidFill>
              <a:effectLst/>
              <a:latin typeface="Catamaran" pitchFamily="2" charset="77"/>
            </a:endParaRPr>
          </a:p>
        </p:txBody>
      </p:sp>
      <p:sp>
        <p:nvSpPr>
          <p:cNvPr id="46" name="Text Placeholder 20">
            <a:extLst>
              <a:ext uri="{FF2B5EF4-FFF2-40B4-BE49-F238E27FC236}">
                <a16:creationId xmlns:a16="http://schemas.microsoft.com/office/drawing/2014/main" id="{A34D475F-3132-E948-A5A1-F2A66CB197A7}"/>
              </a:ext>
            </a:extLst>
          </p:cNvPr>
          <p:cNvSpPr>
            <a:spLocks noGrp="1"/>
          </p:cNvSpPr>
          <p:nvPr>
            <p:ph type="body" sz="quarter" idx="24" hasCustomPrompt="1"/>
          </p:nvPr>
        </p:nvSpPr>
        <p:spPr>
          <a:xfrm>
            <a:off x="8446258" y="2629340"/>
            <a:ext cx="3196685" cy="585788"/>
          </a:xfrm>
        </p:spPr>
        <p:txBody>
          <a:bodyPr anchor="b">
            <a:noAutofit/>
          </a:bodyPr>
          <a:lstStyle>
            <a:lvl1pPr algn="ctr">
              <a:defRPr sz="4500">
                <a:solidFill>
                  <a:schemeClr val="accent3"/>
                </a:solidFill>
                <a:latin typeface="+mj-lt"/>
              </a:defRPr>
            </a:lvl1pPr>
          </a:lstStyle>
          <a:p>
            <a:pPr lvl="0"/>
            <a:r>
              <a:rPr lang="en-GB" dirty="0"/>
              <a:t>X%</a:t>
            </a:r>
            <a:endParaRPr lang="en-US" dirty="0"/>
          </a:p>
        </p:txBody>
      </p:sp>
      <p:sp>
        <p:nvSpPr>
          <p:cNvPr id="47" name="Text Placeholder 6">
            <a:extLst>
              <a:ext uri="{FF2B5EF4-FFF2-40B4-BE49-F238E27FC236}">
                <a16:creationId xmlns:a16="http://schemas.microsoft.com/office/drawing/2014/main" id="{8AC285B3-3E7E-574E-A068-D990F9ADD289}"/>
              </a:ext>
            </a:extLst>
          </p:cNvPr>
          <p:cNvSpPr>
            <a:spLocks noGrp="1"/>
          </p:cNvSpPr>
          <p:nvPr>
            <p:ph type="body" sz="quarter" idx="25" hasCustomPrompt="1"/>
          </p:nvPr>
        </p:nvSpPr>
        <p:spPr>
          <a:xfrm>
            <a:off x="8558700" y="3318025"/>
            <a:ext cx="2971800" cy="585788"/>
          </a:xfrm>
        </p:spPr>
        <p:txBody>
          <a:bodyPr>
            <a:noAutofit/>
          </a:bodyPr>
          <a:lstStyle>
            <a:lvl1pPr marL="0" marR="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lang="en-MY" sz="1600" b="0" i="0" smtClean="0">
                <a:solidFill>
                  <a:schemeClr val="bg1"/>
                </a:solidFill>
                <a:effectLst/>
              </a:defRPr>
            </a:lvl1pPr>
          </a:lstStyle>
          <a:p>
            <a:r>
              <a:rPr lang="en-MY" dirty="0" err="1">
                <a:solidFill>
                  <a:srgbClr val="FFFFFF"/>
                </a:solidFill>
                <a:effectLst/>
                <a:latin typeface="Catamaran" pitchFamily="2" charset="77"/>
              </a:rPr>
              <a:t>Bodycopy</a:t>
            </a:r>
            <a:r>
              <a:rPr lang="en-MY" dirty="0">
                <a:solidFill>
                  <a:srgbClr val="FFFFFF"/>
                </a:solidFill>
                <a:effectLst/>
                <a:latin typeface="Catamaran" pitchFamily="2" charset="77"/>
              </a:rPr>
              <a:t> 16PT </a:t>
            </a:r>
            <a:r>
              <a:rPr lang="en-MY" dirty="0" err="1">
                <a:solidFill>
                  <a:srgbClr val="FFFFFF"/>
                </a:solidFill>
                <a:effectLst/>
                <a:latin typeface="Catamaran" pitchFamily="2" charset="77"/>
              </a:rPr>
              <a:t>niate</a:t>
            </a:r>
            <a:r>
              <a:rPr lang="en-MY" dirty="0">
                <a:solidFill>
                  <a:srgbClr val="FFFFFF"/>
                </a:solidFill>
                <a:effectLst/>
                <a:latin typeface="Catamaran" pitchFamily="2" charset="77"/>
              </a:rPr>
              <a:t> vit, </a:t>
            </a:r>
          </a:p>
          <a:p>
            <a:r>
              <a:rPr lang="en-MY" dirty="0" err="1">
                <a:solidFill>
                  <a:srgbClr val="FFFFFF"/>
                </a:solidFill>
                <a:effectLst/>
                <a:latin typeface="Catamaran" pitchFamily="2" charset="77"/>
              </a:rPr>
              <a:t>nimil</a:t>
            </a:r>
            <a:r>
              <a:rPr lang="en-MY" dirty="0">
                <a:solidFill>
                  <a:srgbClr val="FFFFFF"/>
                </a:solidFill>
                <a:effectLst/>
                <a:latin typeface="Catamaran" pitchFamily="2" charset="77"/>
              </a:rPr>
              <a:t> </a:t>
            </a:r>
            <a:r>
              <a:rPr lang="en-MY" dirty="0" err="1">
                <a:solidFill>
                  <a:srgbClr val="FFFFFF"/>
                </a:solidFill>
                <a:effectLst/>
                <a:latin typeface="Catamaran" pitchFamily="2" charset="77"/>
              </a:rPr>
              <a:t>molor</a:t>
            </a:r>
            <a:r>
              <a:rPr lang="en-MY" dirty="0">
                <a:solidFill>
                  <a:srgbClr val="FFFFFF"/>
                </a:solidFill>
                <a:effectLst/>
                <a:latin typeface="Catamaran" pitchFamily="2" charset="77"/>
              </a:rPr>
              <a:t> </a:t>
            </a:r>
            <a:r>
              <a:rPr lang="en-MY" dirty="0" err="1">
                <a:solidFill>
                  <a:srgbClr val="FFFFFF"/>
                </a:solidFill>
                <a:effectLst/>
                <a:latin typeface="Catamaran" pitchFamily="2" charset="77"/>
              </a:rPr>
              <a:t>autem</a:t>
            </a:r>
            <a:r>
              <a:rPr lang="en-MY" dirty="0">
                <a:solidFill>
                  <a:srgbClr val="FFFFFF"/>
                </a:solidFill>
                <a:effectLst/>
                <a:latin typeface="Catamaran" pitchFamily="2" charset="77"/>
              </a:rPr>
              <a:t> </a:t>
            </a:r>
            <a:r>
              <a:rPr lang="en-MY" dirty="0" err="1">
                <a:solidFill>
                  <a:srgbClr val="FFFFFF"/>
                </a:solidFill>
                <a:effectLst/>
                <a:latin typeface="Catamaran" pitchFamily="2" charset="77"/>
              </a:rPr>
              <a:t>etur</a:t>
            </a:r>
            <a:endParaRPr lang="en-MY" dirty="0">
              <a:solidFill>
                <a:srgbClr val="FFFFFF"/>
              </a:solidFill>
              <a:effectLst/>
              <a:latin typeface="Catamaran" pitchFamily="2" charset="77"/>
            </a:endParaRPr>
          </a:p>
        </p:txBody>
      </p:sp>
      <p:sp>
        <p:nvSpPr>
          <p:cNvPr id="48" name="Text Placeholder 20">
            <a:extLst>
              <a:ext uri="{FF2B5EF4-FFF2-40B4-BE49-F238E27FC236}">
                <a16:creationId xmlns:a16="http://schemas.microsoft.com/office/drawing/2014/main" id="{C4FEB4B5-CE8A-5342-80BC-C86B34586E32}"/>
              </a:ext>
            </a:extLst>
          </p:cNvPr>
          <p:cNvSpPr>
            <a:spLocks noGrp="1"/>
          </p:cNvSpPr>
          <p:nvPr>
            <p:ph type="body" sz="quarter" idx="28" hasCustomPrompt="1"/>
          </p:nvPr>
        </p:nvSpPr>
        <p:spPr>
          <a:xfrm>
            <a:off x="8446258" y="873125"/>
            <a:ext cx="3196685" cy="585788"/>
          </a:xfrm>
        </p:spPr>
        <p:txBody>
          <a:bodyPr anchor="b">
            <a:noAutofit/>
          </a:bodyPr>
          <a:lstStyle>
            <a:lvl1pPr algn="ctr">
              <a:defRPr sz="4500">
                <a:solidFill>
                  <a:schemeClr val="accent3"/>
                </a:solidFill>
                <a:latin typeface="+mj-lt"/>
              </a:defRPr>
            </a:lvl1pPr>
          </a:lstStyle>
          <a:p>
            <a:pPr lvl="0"/>
            <a:r>
              <a:rPr lang="en-GB" dirty="0"/>
              <a:t>X%</a:t>
            </a:r>
            <a:endParaRPr lang="en-US" dirty="0"/>
          </a:p>
        </p:txBody>
      </p:sp>
      <p:sp>
        <p:nvSpPr>
          <p:cNvPr id="49" name="Text Placeholder 6">
            <a:extLst>
              <a:ext uri="{FF2B5EF4-FFF2-40B4-BE49-F238E27FC236}">
                <a16:creationId xmlns:a16="http://schemas.microsoft.com/office/drawing/2014/main" id="{A5B9EF74-D27A-904C-A328-93A2FDBAFFCD}"/>
              </a:ext>
            </a:extLst>
          </p:cNvPr>
          <p:cNvSpPr>
            <a:spLocks noGrp="1"/>
          </p:cNvSpPr>
          <p:nvPr>
            <p:ph type="body" sz="quarter" idx="29" hasCustomPrompt="1"/>
          </p:nvPr>
        </p:nvSpPr>
        <p:spPr>
          <a:xfrm>
            <a:off x="8558700" y="1561810"/>
            <a:ext cx="2971800" cy="585788"/>
          </a:xfrm>
        </p:spPr>
        <p:txBody>
          <a:bodyPr>
            <a:noAutofit/>
          </a:bodyPr>
          <a:lstStyle>
            <a:lvl1pPr marL="0" marR="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lang="en-MY" sz="1600" b="0" i="0" smtClean="0">
                <a:solidFill>
                  <a:schemeClr val="bg1"/>
                </a:solidFill>
                <a:effectLst/>
              </a:defRPr>
            </a:lvl1pPr>
          </a:lstStyle>
          <a:p>
            <a:r>
              <a:rPr lang="en-MY" dirty="0" err="1">
                <a:solidFill>
                  <a:srgbClr val="FFFFFF"/>
                </a:solidFill>
                <a:effectLst/>
                <a:latin typeface="Catamaran" pitchFamily="2" charset="77"/>
              </a:rPr>
              <a:t>Bodycopy</a:t>
            </a:r>
            <a:r>
              <a:rPr lang="en-MY" dirty="0">
                <a:solidFill>
                  <a:srgbClr val="FFFFFF"/>
                </a:solidFill>
                <a:effectLst/>
                <a:latin typeface="Catamaran" pitchFamily="2" charset="77"/>
              </a:rPr>
              <a:t> 16PT </a:t>
            </a:r>
            <a:r>
              <a:rPr lang="en-MY" dirty="0" err="1">
                <a:solidFill>
                  <a:srgbClr val="FFFFFF"/>
                </a:solidFill>
                <a:effectLst/>
                <a:latin typeface="Catamaran" pitchFamily="2" charset="77"/>
              </a:rPr>
              <a:t>niate</a:t>
            </a:r>
            <a:r>
              <a:rPr lang="en-MY" dirty="0">
                <a:solidFill>
                  <a:srgbClr val="FFFFFF"/>
                </a:solidFill>
                <a:effectLst/>
                <a:latin typeface="Catamaran" pitchFamily="2" charset="77"/>
              </a:rPr>
              <a:t> vit, </a:t>
            </a:r>
          </a:p>
          <a:p>
            <a:r>
              <a:rPr lang="en-MY" dirty="0" err="1">
                <a:solidFill>
                  <a:srgbClr val="FFFFFF"/>
                </a:solidFill>
                <a:effectLst/>
                <a:latin typeface="Catamaran" pitchFamily="2" charset="77"/>
              </a:rPr>
              <a:t>nimil</a:t>
            </a:r>
            <a:r>
              <a:rPr lang="en-MY" dirty="0">
                <a:solidFill>
                  <a:srgbClr val="FFFFFF"/>
                </a:solidFill>
                <a:effectLst/>
                <a:latin typeface="Catamaran" pitchFamily="2" charset="77"/>
              </a:rPr>
              <a:t> </a:t>
            </a:r>
            <a:r>
              <a:rPr lang="en-MY" dirty="0" err="1">
                <a:solidFill>
                  <a:srgbClr val="FFFFFF"/>
                </a:solidFill>
                <a:effectLst/>
                <a:latin typeface="Catamaran" pitchFamily="2" charset="77"/>
              </a:rPr>
              <a:t>molor</a:t>
            </a:r>
            <a:r>
              <a:rPr lang="en-MY" dirty="0">
                <a:solidFill>
                  <a:srgbClr val="FFFFFF"/>
                </a:solidFill>
                <a:effectLst/>
                <a:latin typeface="Catamaran" pitchFamily="2" charset="77"/>
              </a:rPr>
              <a:t> </a:t>
            </a:r>
            <a:r>
              <a:rPr lang="en-MY" dirty="0" err="1">
                <a:solidFill>
                  <a:srgbClr val="FFFFFF"/>
                </a:solidFill>
                <a:effectLst/>
                <a:latin typeface="Catamaran" pitchFamily="2" charset="77"/>
              </a:rPr>
              <a:t>autem</a:t>
            </a:r>
            <a:r>
              <a:rPr lang="en-MY" dirty="0">
                <a:solidFill>
                  <a:srgbClr val="FFFFFF"/>
                </a:solidFill>
                <a:effectLst/>
                <a:latin typeface="Catamaran" pitchFamily="2" charset="77"/>
              </a:rPr>
              <a:t> </a:t>
            </a:r>
            <a:r>
              <a:rPr lang="en-MY" dirty="0" err="1">
                <a:solidFill>
                  <a:srgbClr val="FFFFFF"/>
                </a:solidFill>
                <a:effectLst/>
                <a:latin typeface="Catamaran" pitchFamily="2" charset="77"/>
              </a:rPr>
              <a:t>etur</a:t>
            </a:r>
            <a:endParaRPr lang="en-MY" dirty="0">
              <a:solidFill>
                <a:srgbClr val="FFFFFF"/>
              </a:solidFill>
              <a:effectLst/>
              <a:latin typeface="Catamaran" pitchFamily="2" charset="77"/>
            </a:endParaRPr>
          </a:p>
        </p:txBody>
      </p:sp>
      <p:sp>
        <p:nvSpPr>
          <p:cNvPr id="18" name="Slide Number Placeholder 2">
            <a:extLst>
              <a:ext uri="{FF2B5EF4-FFF2-40B4-BE49-F238E27FC236}">
                <a16:creationId xmlns:a16="http://schemas.microsoft.com/office/drawing/2014/main" id="{8E5C6657-B6C7-0A47-915C-A2C289368FC1}"/>
              </a:ext>
            </a:extLst>
          </p:cNvPr>
          <p:cNvSpPr>
            <a:spLocks noGrp="1"/>
          </p:cNvSpPr>
          <p:nvPr>
            <p:ph type="sldNum" sz="quarter" idx="10"/>
          </p:nvPr>
        </p:nvSpPr>
        <p:spPr>
          <a:xfrm>
            <a:off x="10254343" y="6492875"/>
            <a:ext cx="1386795" cy="161998"/>
          </a:xfrm>
        </p:spPr>
        <p:txBody>
          <a:bodyPr/>
          <a:lstStyle>
            <a:lvl1pPr>
              <a:defRPr>
                <a:solidFill>
                  <a:schemeClr val="bg1"/>
                </a:solidFill>
              </a:defRPr>
            </a:lvl1pPr>
          </a:lstStyle>
          <a:p>
            <a:fld id="{826DDBE9-9F3C-4619-BE63-5F1F6BB637C8}" type="slidenum">
              <a:rPr lang="en-GB" smtClean="0"/>
              <a:t>‹#›</a:t>
            </a:fld>
            <a:endParaRPr lang="en-GB"/>
          </a:p>
        </p:txBody>
      </p:sp>
      <p:sp>
        <p:nvSpPr>
          <p:cNvPr id="19" name="Footer Placeholder 5">
            <a:extLst>
              <a:ext uri="{FF2B5EF4-FFF2-40B4-BE49-F238E27FC236}">
                <a16:creationId xmlns:a16="http://schemas.microsoft.com/office/drawing/2014/main" id="{44D66E5C-A993-B188-6CD1-45B482BB803C}"/>
              </a:ext>
            </a:extLst>
          </p:cNvPr>
          <p:cNvSpPr>
            <a:spLocks noGrp="1"/>
          </p:cNvSpPr>
          <p:nvPr>
            <p:ph type="ftr" sz="quarter" idx="3"/>
          </p:nvPr>
        </p:nvSpPr>
        <p:spPr>
          <a:xfrm>
            <a:off x="524886" y="6492875"/>
            <a:ext cx="1097540" cy="171907"/>
          </a:xfrm>
          <a:prstGeom prst="rect">
            <a:avLst/>
          </a:prstGeom>
        </p:spPr>
        <p:txBody>
          <a:bodyPr vert="horz" lIns="0" tIns="0" rIns="0" bIns="0" rtlCol="0" anchor="ctr"/>
          <a:lstStyle>
            <a:lvl1pPr algn="l">
              <a:defRPr sz="800">
                <a:solidFill>
                  <a:schemeClr val="bg2"/>
                </a:solidFill>
              </a:defRPr>
            </a:lvl1pPr>
          </a:lstStyle>
          <a:p>
            <a:endParaRPr lang="en-GB"/>
          </a:p>
        </p:txBody>
      </p:sp>
    </p:spTree>
    <p:extLst>
      <p:ext uri="{BB962C8B-B14F-4D97-AF65-F5344CB8AC3E}">
        <p14:creationId xmlns:p14="http://schemas.microsoft.com/office/powerpoint/2010/main" val="214051573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pos="4634">
          <p15:clr>
            <a:srgbClr val="FBAE40"/>
          </p15:clr>
        </p15:guide>
        <p15:guide id="2" pos="5314">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3 Dark Blue Boxes">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1FB5652-EF01-9941-BDD4-8968981CBDA7}"/>
              </a:ext>
            </a:extLst>
          </p:cNvPr>
          <p:cNvSpPr>
            <a:spLocks noGrp="1"/>
          </p:cNvSpPr>
          <p:nvPr>
            <p:ph type="sldNum" sz="quarter" idx="10"/>
          </p:nvPr>
        </p:nvSpPr>
        <p:spPr>
          <a:xfrm>
            <a:off x="10254343" y="6494400"/>
            <a:ext cx="1386795" cy="161998"/>
          </a:xfrm>
          <a:prstGeom prst="rect">
            <a:avLst/>
          </a:prstGeom>
        </p:spPr>
        <p:txBody>
          <a:bodyPr/>
          <a:lstStyle/>
          <a:p>
            <a:fld id="{826DDBE9-9F3C-4619-BE63-5F1F6BB637C8}" type="slidenum">
              <a:rPr lang="en-GB" smtClean="0"/>
              <a:t>‹#›</a:t>
            </a:fld>
            <a:endParaRPr lang="en-GB"/>
          </a:p>
        </p:txBody>
      </p:sp>
    </p:spTree>
    <p:extLst>
      <p:ext uri="{BB962C8B-B14F-4D97-AF65-F5344CB8AC3E}">
        <p14:creationId xmlns:p14="http://schemas.microsoft.com/office/powerpoint/2010/main" val="355704226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3" pos="4634">
          <p15:clr>
            <a:srgbClr val="FBAE40"/>
          </p15:clr>
        </p15:guide>
        <p15:guide id="4" pos="5314">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6 Icons">
    <p:spTree>
      <p:nvGrpSpPr>
        <p:cNvPr id="1" name=""/>
        <p:cNvGrpSpPr/>
        <p:nvPr/>
      </p:nvGrpSpPr>
      <p:grpSpPr>
        <a:xfrm>
          <a:off x="0" y="0"/>
          <a:ext cx="0" cy="0"/>
          <a:chOff x="0" y="0"/>
          <a:chExt cx="0" cy="0"/>
        </a:xfrm>
      </p:grpSpPr>
      <p:sp>
        <p:nvSpPr>
          <p:cNvPr id="111" name="Picture Placeholder 8">
            <a:extLst>
              <a:ext uri="{FF2B5EF4-FFF2-40B4-BE49-F238E27FC236}">
                <a16:creationId xmlns:a16="http://schemas.microsoft.com/office/drawing/2014/main" id="{67AC1D88-D5AF-6944-8D29-1B4D5960B574}"/>
              </a:ext>
            </a:extLst>
          </p:cNvPr>
          <p:cNvSpPr>
            <a:spLocks noGrp="1" noChangeAspect="1"/>
          </p:cNvSpPr>
          <p:nvPr>
            <p:ph type="pic" sz="quarter" idx="39" hasCustomPrompt="1"/>
          </p:nvPr>
        </p:nvSpPr>
        <p:spPr>
          <a:xfrm>
            <a:off x="6336000" y="2116616"/>
            <a:ext cx="1080000" cy="1080000"/>
          </a:xfrm>
        </p:spPr>
        <p:txBody>
          <a:bodyPr lIns="0" tIns="288000" rIns="0" bIns="72000" anchor="b">
            <a:normAutofit/>
          </a:bodyPr>
          <a:lstStyle>
            <a:lvl1pPr algn="ctr">
              <a:defRPr sz="1800" b="0" i="0">
                <a:solidFill>
                  <a:schemeClr val="bg1"/>
                </a:solidFill>
                <a:latin typeface="Catamaran" pitchFamily="2" charset="77"/>
                <a:cs typeface="Catamaran" pitchFamily="2" charset="77"/>
              </a:defRPr>
            </a:lvl1pPr>
          </a:lstStyle>
          <a:p>
            <a:r>
              <a:rPr lang="en-US" dirty="0"/>
              <a:t>Icon</a:t>
            </a:r>
          </a:p>
        </p:txBody>
      </p:sp>
      <p:sp>
        <p:nvSpPr>
          <p:cNvPr id="112" name="Picture Placeholder 8">
            <a:extLst>
              <a:ext uri="{FF2B5EF4-FFF2-40B4-BE49-F238E27FC236}">
                <a16:creationId xmlns:a16="http://schemas.microsoft.com/office/drawing/2014/main" id="{49071336-35B6-384D-8898-442C5FD8F16C}"/>
              </a:ext>
            </a:extLst>
          </p:cNvPr>
          <p:cNvSpPr>
            <a:spLocks noGrp="1" noChangeAspect="1"/>
          </p:cNvSpPr>
          <p:nvPr>
            <p:ph type="pic" sz="quarter" idx="40" hasCustomPrompt="1"/>
          </p:nvPr>
        </p:nvSpPr>
        <p:spPr>
          <a:xfrm>
            <a:off x="6336000" y="3484802"/>
            <a:ext cx="1080000" cy="1080000"/>
          </a:xfrm>
        </p:spPr>
        <p:txBody>
          <a:bodyPr lIns="0" tIns="288000" rIns="0" bIns="72000" anchor="b">
            <a:normAutofit/>
          </a:bodyPr>
          <a:lstStyle>
            <a:lvl1pPr algn="ctr">
              <a:defRPr sz="1800" b="0" i="0">
                <a:solidFill>
                  <a:schemeClr val="bg1"/>
                </a:solidFill>
                <a:latin typeface="Catamaran" pitchFamily="2" charset="77"/>
                <a:cs typeface="Catamaran" pitchFamily="2" charset="77"/>
              </a:defRPr>
            </a:lvl1pPr>
          </a:lstStyle>
          <a:p>
            <a:r>
              <a:rPr lang="en-US" dirty="0"/>
              <a:t>Icon</a:t>
            </a:r>
          </a:p>
        </p:txBody>
      </p:sp>
      <p:sp>
        <p:nvSpPr>
          <p:cNvPr id="113" name="Picture Placeholder 8">
            <a:extLst>
              <a:ext uri="{FF2B5EF4-FFF2-40B4-BE49-F238E27FC236}">
                <a16:creationId xmlns:a16="http://schemas.microsoft.com/office/drawing/2014/main" id="{2AD08241-FC58-7243-A94D-780D042AA9BA}"/>
              </a:ext>
            </a:extLst>
          </p:cNvPr>
          <p:cNvSpPr>
            <a:spLocks noGrp="1" noChangeAspect="1"/>
          </p:cNvSpPr>
          <p:nvPr>
            <p:ph type="pic" sz="quarter" idx="41" hasCustomPrompt="1"/>
          </p:nvPr>
        </p:nvSpPr>
        <p:spPr>
          <a:xfrm>
            <a:off x="6336000" y="4852802"/>
            <a:ext cx="1080000" cy="1080000"/>
          </a:xfrm>
        </p:spPr>
        <p:txBody>
          <a:bodyPr lIns="0" tIns="288000" rIns="0" bIns="72000" anchor="b">
            <a:normAutofit/>
          </a:bodyPr>
          <a:lstStyle>
            <a:lvl1pPr algn="ctr">
              <a:defRPr sz="1800" b="0" i="0">
                <a:solidFill>
                  <a:schemeClr val="bg1"/>
                </a:solidFill>
                <a:latin typeface="Catamaran" pitchFamily="2" charset="77"/>
                <a:cs typeface="Catamaran" pitchFamily="2" charset="77"/>
              </a:defRPr>
            </a:lvl1pPr>
          </a:lstStyle>
          <a:p>
            <a:r>
              <a:rPr lang="en-US" dirty="0"/>
              <a:t>Icon</a:t>
            </a:r>
          </a:p>
        </p:txBody>
      </p:sp>
      <p:sp>
        <p:nvSpPr>
          <p:cNvPr id="9" name="Picture Placeholder 8">
            <a:extLst>
              <a:ext uri="{FF2B5EF4-FFF2-40B4-BE49-F238E27FC236}">
                <a16:creationId xmlns:a16="http://schemas.microsoft.com/office/drawing/2014/main" id="{F2913B04-358F-544C-AC11-64A08DCECC99}"/>
              </a:ext>
            </a:extLst>
          </p:cNvPr>
          <p:cNvSpPr>
            <a:spLocks noGrp="1" noChangeAspect="1"/>
          </p:cNvSpPr>
          <p:nvPr>
            <p:ph type="pic" sz="quarter" idx="16" hasCustomPrompt="1"/>
          </p:nvPr>
        </p:nvSpPr>
        <p:spPr>
          <a:xfrm>
            <a:off x="502805" y="2116615"/>
            <a:ext cx="1080000" cy="1080000"/>
          </a:xfrm>
        </p:spPr>
        <p:txBody>
          <a:bodyPr lIns="0" tIns="288000" rIns="0" bIns="72000" anchor="b">
            <a:normAutofit/>
          </a:bodyPr>
          <a:lstStyle>
            <a:lvl1pPr algn="ctr">
              <a:defRPr sz="1800" b="0" i="0">
                <a:solidFill>
                  <a:schemeClr val="bg1"/>
                </a:solidFill>
                <a:latin typeface="Catamaran" pitchFamily="2" charset="77"/>
                <a:cs typeface="Catamaran" pitchFamily="2" charset="77"/>
              </a:defRPr>
            </a:lvl1pPr>
          </a:lstStyle>
          <a:p>
            <a:r>
              <a:rPr lang="en-US" dirty="0"/>
              <a:t>Icon</a:t>
            </a:r>
          </a:p>
        </p:txBody>
      </p:sp>
      <p:sp>
        <p:nvSpPr>
          <p:cNvPr id="106" name="Picture Placeholder 8">
            <a:extLst>
              <a:ext uri="{FF2B5EF4-FFF2-40B4-BE49-F238E27FC236}">
                <a16:creationId xmlns:a16="http://schemas.microsoft.com/office/drawing/2014/main" id="{8210BEF2-322A-CF49-8116-ECB62BC1BC2A}"/>
              </a:ext>
            </a:extLst>
          </p:cNvPr>
          <p:cNvSpPr>
            <a:spLocks noGrp="1" noChangeAspect="1"/>
          </p:cNvSpPr>
          <p:nvPr>
            <p:ph type="pic" sz="quarter" idx="34" hasCustomPrompt="1"/>
          </p:nvPr>
        </p:nvSpPr>
        <p:spPr>
          <a:xfrm>
            <a:off x="502805" y="3484801"/>
            <a:ext cx="1080000" cy="1080000"/>
          </a:xfrm>
        </p:spPr>
        <p:txBody>
          <a:bodyPr lIns="0" tIns="288000" rIns="0" bIns="72000" anchor="b">
            <a:normAutofit/>
          </a:bodyPr>
          <a:lstStyle>
            <a:lvl1pPr algn="ctr">
              <a:defRPr sz="1800" b="0" i="0">
                <a:solidFill>
                  <a:schemeClr val="bg1"/>
                </a:solidFill>
                <a:latin typeface="Catamaran" pitchFamily="2" charset="77"/>
                <a:cs typeface="Catamaran" pitchFamily="2" charset="77"/>
              </a:defRPr>
            </a:lvl1pPr>
          </a:lstStyle>
          <a:p>
            <a:r>
              <a:rPr lang="en-US" dirty="0"/>
              <a:t>Icon</a:t>
            </a:r>
          </a:p>
        </p:txBody>
      </p:sp>
      <p:sp>
        <p:nvSpPr>
          <p:cNvPr id="107" name="Picture Placeholder 8">
            <a:extLst>
              <a:ext uri="{FF2B5EF4-FFF2-40B4-BE49-F238E27FC236}">
                <a16:creationId xmlns:a16="http://schemas.microsoft.com/office/drawing/2014/main" id="{E707FB5C-8424-FB48-A555-11C35DB7C6BB}"/>
              </a:ext>
            </a:extLst>
          </p:cNvPr>
          <p:cNvSpPr>
            <a:spLocks noGrp="1" noChangeAspect="1"/>
          </p:cNvSpPr>
          <p:nvPr>
            <p:ph type="pic" sz="quarter" idx="35" hasCustomPrompt="1"/>
          </p:nvPr>
        </p:nvSpPr>
        <p:spPr>
          <a:xfrm>
            <a:off x="502805" y="4852801"/>
            <a:ext cx="1080000" cy="1080000"/>
          </a:xfrm>
        </p:spPr>
        <p:txBody>
          <a:bodyPr lIns="0" tIns="288000" rIns="0" bIns="72000" anchor="b">
            <a:normAutofit/>
          </a:bodyPr>
          <a:lstStyle>
            <a:lvl1pPr algn="ctr">
              <a:defRPr sz="1800" b="0" i="0">
                <a:solidFill>
                  <a:schemeClr val="bg1"/>
                </a:solidFill>
                <a:latin typeface="Catamaran" pitchFamily="2" charset="77"/>
                <a:cs typeface="Catamaran" pitchFamily="2" charset="77"/>
              </a:defRPr>
            </a:lvl1pPr>
          </a:lstStyle>
          <a:p>
            <a:r>
              <a:rPr lang="en-US" dirty="0"/>
              <a:t>Icon</a:t>
            </a:r>
          </a:p>
        </p:txBody>
      </p:sp>
      <p:sp>
        <p:nvSpPr>
          <p:cNvPr id="2" name="Title 1">
            <a:extLst>
              <a:ext uri="{FF2B5EF4-FFF2-40B4-BE49-F238E27FC236}">
                <a16:creationId xmlns:a16="http://schemas.microsoft.com/office/drawing/2014/main" id="{70F9B0B5-50C1-E144-963E-FA8F119204F3}"/>
              </a:ext>
            </a:extLst>
          </p:cNvPr>
          <p:cNvSpPr>
            <a:spLocks noGrp="1"/>
          </p:cNvSpPr>
          <p:nvPr>
            <p:ph type="title" hasCustomPrompt="1"/>
          </p:nvPr>
        </p:nvSpPr>
        <p:spPr>
          <a:xfrm>
            <a:off x="524887" y="882547"/>
            <a:ext cx="11116800" cy="946253"/>
          </a:xfrm>
          <a:prstGeom prst="rect">
            <a:avLst/>
          </a:prstGeom>
        </p:spPr>
        <p:txBody>
          <a:bodyPr/>
          <a:lstStyle/>
          <a:p>
            <a:r>
              <a:rPr lang="en-GB" dirty="0"/>
              <a:t>HEADING 32PT ODIS MI, SIT ANDE MODITIO CON</a:t>
            </a:r>
            <a:br>
              <a:rPr lang="en-GB" dirty="0"/>
            </a:br>
            <a:r>
              <a:rPr lang="en-GB" dirty="0"/>
              <a:t>REHENT EST, TE NUM ATENTES</a:t>
            </a:r>
            <a:endParaRPr lang="en-US" dirty="0"/>
          </a:p>
        </p:txBody>
      </p:sp>
      <p:sp>
        <p:nvSpPr>
          <p:cNvPr id="34" name="TextBox 33">
            <a:extLst>
              <a:ext uri="{FF2B5EF4-FFF2-40B4-BE49-F238E27FC236}">
                <a16:creationId xmlns:a16="http://schemas.microsoft.com/office/drawing/2014/main" id="{ED9902C2-B86E-F64A-A054-539755F680EC}"/>
              </a:ext>
            </a:extLst>
          </p:cNvPr>
          <p:cNvSpPr txBox="1"/>
          <p:nvPr/>
        </p:nvSpPr>
        <p:spPr>
          <a:xfrm>
            <a:off x="0" y="7012426"/>
            <a:ext cx="12192000" cy="333633"/>
          </a:xfrm>
          <a:prstGeom prst="rect">
            <a:avLst/>
          </a:prstGeom>
          <a:noFill/>
        </p:spPr>
        <p:txBody>
          <a:bodyPr wrap="square" lIns="0" tIns="0" rIns="0" bIns="0" rtlCol="0">
            <a:noAutofit/>
          </a:bodyPr>
          <a:lstStyle/>
          <a:p>
            <a:r>
              <a:rPr lang="en-US" sz="1200" dirty="0"/>
              <a:t>All icons or logos on this slide must be in </a:t>
            </a:r>
            <a:r>
              <a:rPr lang="en-US" sz="1200" b="1" dirty="0"/>
              <a:t>colour. Logos must be in original colour. </a:t>
            </a:r>
            <a:r>
              <a:rPr lang="en-MY" sz="1200" dirty="0"/>
              <a:t>Do not use a white icon on a white background.</a:t>
            </a:r>
            <a:br>
              <a:rPr lang="en-MY" sz="1200" dirty="0"/>
            </a:br>
            <a:r>
              <a:rPr lang="en-MY" sz="1200" dirty="0"/>
              <a:t>To change icon colour; first select the icon &gt; in “Home” tab select “Shape Outline” &gt; select colour.</a:t>
            </a:r>
            <a:endParaRPr lang="en-US" sz="1200" dirty="0"/>
          </a:p>
        </p:txBody>
      </p:sp>
      <p:sp>
        <p:nvSpPr>
          <p:cNvPr id="58" name="Content Placeholder 4">
            <a:extLst>
              <a:ext uri="{FF2B5EF4-FFF2-40B4-BE49-F238E27FC236}">
                <a16:creationId xmlns:a16="http://schemas.microsoft.com/office/drawing/2014/main" id="{F50B2BEA-C95C-7943-8EEF-F1144C590C8A}"/>
              </a:ext>
            </a:extLst>
          </p:cNvPr>
          <p:cNvSpPr>
            <a:spLocks noGrp="1"/>
          </p:cNvSpPr>
          <p:nvPr>
            <p:ph sz="quarter" idx="30" hasCustomPrompt="1"/>
          </p:nvPr>
        </p:nvSpPr>
        <p:spPr>
          <a:xfrm>
            <a:off x="1763999" y="2116616"/>
            <a:ext cx="4050000" cy="1080000"/>
          </a:xfrm>
        </p:spPr>
        <p:txBody>
          <a:bodyPr anchor="ctr"/>
          <a:lstStyle>
            <a:lvl1pPr>
              <a:defRPr sz="1800" b="1">
                <a:solidFill>
                  <a:schemeClr val="accent3"/>
                </a:solidFill>
              </a:defRPr>
            </a:lvl1pPr>
            <a:lvl2pPr>
              <a:defRPr b="0">
                <a:solidFill>
                  <a:schemeClr val="tx1"/>
                </a:solidFill>
              </a:defRPr>
            </a:lvl2pPr>
            <a:lvl3pPr marL="285750" indent="-285750">
              <a:buClr>
                <a:schemeClr val="accent3"/>
              </a:buClr>
              <a:buChar char="&gt;"/>
              <a:defRPr/>
            </a:lvl3pPr>
            <a:lvl4pPr marL="342900" indent="-342900">
              <a:buFont typeface="+mj-lt"/>
              <a:buAutoNum type="arabicPeriod"/>
              <a:defRPr/>
            </a:lvl4pPr>
            <a:lvl5pPr marL="0" marR="0" indent="0" algn="l" defTabSz="914400" rtl="0" eaLnBrk="1" fontAlgn="auto" latinLnBrk="0" hangingPunct="1">
              <a:lnSpc>
                <a:spcPct val="100000"/>
              </a:lnSpc>
              <a:spcBef>
                <a:spcPts val="0"/>
              </a:spcBef>
              <a:spcAft>
                <a:spcPts val="600"/>
              </a:spcAft>
              <a:buClr>
                <a:schemeClr val="accent3"/>
              </a:buClr>
              <a:buSzTx/>
              <a:buFont typeface="+mj-lt"/>
              <a:buNone/>
              <a:tabLst/>
              <a:defRPr sz="1600" b="1">
                <a:solidFill>
                  <a:schemeClr val="tx2"/>
                </a:solidFill>
              </a:defRPr>
            </a:lvl5pPr>
            <a:lvl6pPr marL="298450" indent="-285750">
              <a:buChar char="&gt;"/>
              <a:defRPr/>
            </a:lvl6pPr>
            <a:lvl7pPr marL="357188" indent="-342900">
              <a:buFont typeface="+mj-lt"/>
              <a:buAutoNum type="arabicPeriod"/>
              <a:defRPr/>
            </a:lvl7pPr>
            <a:lvl8pPr marL="14287" indent="0">
              <a:buNone/>
              <a:defRPr sz="1400"/>
            </a:lvl8pPr>
          </a:lstStyle>
          <a:p>
            <a:pPr lvl="4"/>
            <a:r>
              <a:rPr lang="en-GB" dirty="0"/>
              <a:t>Subheading 18pt</a:t>
            </a:r>
            <a:endParaRPr lang="en-US" dirty="0"/>
          </a:p>
        </p:txBody>
      </p:sp>
      <p:sp>
        <p:nvSpPr>
          <p:cNvPr id="59" name="Content Placeholder 4">
            <a:extLst>
              <a:ext uri="{FF2B5EF4-FFF2-40B4-BE49-F238E27FC236}">
                <a16:creationId xmlns:a16="http://schemas.microsoft.com/office/drawing/2014/main" id="{9BC8129A-CAE9-A64A-94AD-CDFCA912B4D5}"/>
              </a:ext>
            </a:extLst>
          </p:cNvPr>
          <p:cNvSpPr>
            <a:spLocks noGrp="1"/>
          </p:cNvSpPr>
          <p:nvPr>
            <p:ph sz="quarter" idx="57" hasCustomPrompt="1"/>
          </p:nvPr>
        </p:nvSpPr>
        <p:spPr>
          <a:xfrm>
            <a:off x="1763999" y="3484799"/>
            <a:ext cx="4050000" cy="1080000"/>
          </a:xfrm>
        </p:spPr>
        <p:txBody>
          <a:bodyPr anchor="ctr"/>
          <a:lstStyle>
            <a:lvl1pPr>
              <a:defRPr sz="1800" b="1">
                <a:solidFill>
                  <a:schemeClr val="accent3"/>
                </a:solidFill>
              </a:defRPr>
            </a:lvl1pPr>
            <a:lvl2pPr>
              <a:defRPr b="0">
                <a:solidFill>
                  <a:schemeClr val="tx1"/>
                </a:solidFill>
              </a:defRPr>
            </a:lvl2pPr>
            <a:lvl3pPr marL="285750" indent="-285750">
              <a:buClr>
                <a:schemeClr val="accent3"/>
              </a:buClr>
              <a:buChar char="&gt;"/>
              <a:defRPr/>
            </a:lvl3pPr>
            <a:lvl4pPr marL="342900" indent="-342900">
              <a:buFont typeface="+mj-lt"/>
              <a:buAutoNum type="arabicPeriod"/>
              <a:defRPr/>
            </a:lvl4pPr>
            <a:lvl5pPr marL="0" marR="0" indent="0" algn="l" defTabSz="914400" rtl="0" eaLnBrk="1" fontAlgn="auto" latinLnBrk="0" hangingPunct="1">
              <a:lnSpc>
                <a:spcPct val="100000"/>
              </a:lnSpc>
              <a:spcBef>
                <a:spcPts val="0"/>
              </a:spcBef>
              <a:spcAft>
                <a:spcPts val="600"/>
              </a:spcAft>
              <a:buClr>
                <a:schemeClr val="accent3"/>
              </a:buClr>
              <a:buSzTx/>
              <a:buFont typeface="+mj-lt"/>
              <a:buNone/>
              <a:tabLst/>
              <a:defRPr sz="1600" b="1">
                <a:solidFill>
                  <a:schemeClr val="tx2"/>
                </a:solidFill>
              </a:defRPr>
            </a:lvl5pPr>
            <a:lvl6pPr marL="298450" indent="-285750">
              <a:buChar char="&gt;"/>
              <a:defRPr/>
            </a:lvl6pPr>
            <a:lvl7pPr marL="357188" indent="-342900">
              <a:buFont typeface="+mj-lt"/>
              <a:buAutoNum type="arabicPeriod"/>
              <a:defRPr/>
            </a:lvl7pPr>
            <a:lvl8pPr marL="14287" indent="0">
              <a:buNone/>
              <a:defRPr sz="1400"/>
            </a:lvl8pPr>
          </a:lstStyle>
          <a:p>
            <a:pPr lvl="4"/>
            <a:r>
              <a:rPr lang="en-GB" dirty="0"/>
              <a:t>Subheading 18pt</a:t>
            </a:r>
            <a:endParaRPr lang="en-US" dirty="0"/>
          </a:p>
        </p:txBody>
      </p:sp>
      <p:sp>
        <p:nvSpPr>
          <p:cNvPr id="60" name="Content Placeholder 4">
            <a:extLst>
              <a:ext uri="{FF2B5EF4-FFF2-40B4-BE49-F238E27FC236}">
                <a16:creationId xmlns:a16="http://schemas.microsoft.com/office/drawing/2014/main" id="{02489694-9121-5545-B300-E5A69074B0FC}"/>
              </a:ext>
            </a:extLst>
          </p:cNvPr>
          <p:cNvSpPr>
            <a:spLocks noGrp="1"/>
          </p:cNvSpPr>
          <p:nvPr>
            <p:ph sz="quarter" idx="58" hasCustomPrompt="1"/>
          </p:nvPr>
        </p:nvSpPr>
        <p:spPr>
          <a:xfrm>
            <a:off x="1763999" y="4852799"/>
            <a:ext cx="4050000" cy="1080000"/>
          </a:xfrm>
        </p:spPr>
        <p:txBody>
          <a:bodyPr anchor="ctr"/>
          <a:lstStyle>
            <a:lvl1pPr>
              <a:defRPr sz="1800" b="1">
                <a:solidFill>
                  <a:schemeClr val="accent3"/>
                </a:solidFill>
              </a:defRPr>
            </a:lvl1pPr>
            <a:lvl2pPr>
              <a:defRPr b="0">
                <a:solidFill>
                  <a:schemeClr val="tx1"/>
                </a:solidFill>
              </a:defRPr>
            </a:lvl2pPr>
            <a:lvl3pPr marL="285750" indent="-285750">
              <a:buClr>
                <a:schemeClr val="accent3"/>
              </a:buClr>
              <a:buChar char="&gt;"/>
              <a:defRPr/>
            </a:lvl3pPr>
            <a:lvl4pPr marL="342900" indent="-342900">
              <a:buFont typeface="+mj-lt"/>
              <a:buAutoNum type="arabicPeriod"/>
              <a:defRPr/>
            </a:lvl4pPr>
            <a:lvl5pPr marL="0" marR="0" indent="0" algn="l" defTabSz="914400" rtl="0" eaLnBrk="1" fontAlgn="auto" latinLnBrk="0" hangingPunct="1">
              <a:lnSpc>
                <a:spcPct val="100000"/>
              </a:lnSpc>
              <a:spcBef>
                <a:spcPts val="0"/>
              </a:spcBef>
              <a:spcAft>
                <a:spcPts val="600"/>
              </a:spcAft>
              <a:buClr>
                <a:schemeClr val="accent3"/>
              </a:buClr>
              <a:buSzTx/>
              <a:buFont typeface="+mj-lt"/>
              <a:buNone/>
              <a:tabLst/>
              <a:defRPr sz="1600" b="1">
                <a:solidFill>
                  <a:schemeClr val="tx2"/>
                </a:solidFill>
              </a:defRPr>
            </a:lvl5pPr>
            <a:lvl6pPr marL="298450" indent="-285750">
              <a:buChar char="&gt;"/>
              <a:defRPr/>
            </a:lvl6pPr>
            <a:lvl7pPr marL="357188" indent="-342900">
              <a:buFont typeface="+mj-lt"/>
              <a:buAutoNum type="arabicPeriod"/>
              <a:defRPr/>
            </a:lvl7pPr>
            <a:lvl8pPr marL="14287" indent="0">
              <a:buNone/>
              <a:defRPr sz="1400"/>
            </a:lvl8pPr>
          </a:lstStyle>
          <a:p>
            <a:pPr lvl="4"/>
            <a:r>
              <a:rPr lang="en-GB" dirty="0"/>
              <a:t>Subheading 18pt</a:t>
            </a:r>
            <a:endParaRPr lang="en-US" dirty="0"/>
          </a:p>
        </p:txBody>
      </p:sp>
      <p:sp>
        <p:nvSpPr>
          <p:cNvPr id="61" name="Content Placeholder 4">
            <a:extLst>
              <a:ext uri="{FF2B5EF4-FFF2-40B4-BE49-F238E27FC236}">
                <a16:creationId xmlns:a16="http://schemas.microsoft.com/office/drawing/2014/main" id="{5E73ECD2-5CD6-D841-9A27-A63A9504A43B}"/>
              </a:ext>
            </a:extLst>
          </p:cNvPr>
          <p:cNvSpPr>
            <a:spLocks noGrp="1"/>
          </p:cNvSpPr>
          <p:nvPr>
            <p:ph sz="quarter" idx="59" hasCustomPrompt="1"/>
          </p:nvPr>
        </p:nvSpPr>
        <p:spPr>
          <a:xfrm>
            <a:off x="7591687" y="2116616"/>
            <a:ext cx="4050000" cy="1080000"/>
          </a:xfrm>
        </p:spPr>
        <p:txBody>
          <a:bodyPr anchor="ctr"/>
          <a:lstStyle>
            <a:lvl1pPr>
              <a:defRPr sz="1800" b="1">
                <a:solidFill>
                  <a:schemeClr val="accent3"/>
                </a:solidFill>
              </a:defRPr>
            </a:lvl1pPr>
            <a:lvl2pPr>
              <a:defRPr b="0">
                <a:solidFill>
                  <a:schemeClr val="tx1"/>
                </a:solidFill>
              </a:defRPr>
            </a:lvl2pPr>
            <a:lvl3pPr marL="285750" indent="-285750">
              <a:buClr>
                <a:schemeClr val="accent3"/>
              </a:buClr>
              <a:buChar char="&gt;"/>
              <a:defRPr/>
            </a:lvl3pPr>
            <a:lvl4pPr marL="342900" indent="-342900">
              <a:buFont typeface="+mj-lt"/>
              <a:buAutoNum type="arabicPeriod"/>
              <a:defRPr/>
            </a:lvl4pPr>
            <a:lvl5pPr marL="0" marR="0" indent="0" algn="l" defTabSz="914400" rtl="0" eaLnBrk="1" fontAlgn="auto" latinLnBrk="0" hangingPunct="1">
              <a:lnSpc>
                <a:spcPct val="100000"/>
              </a:lnSpc>
              <a:spcBef>
                <a:spcPts val="0"/>
              </a:spcBef>
              <a:spcAft>
                <a:spcPts val="600"/>
              </a:spcAft>
              <a:buClr>
                <a:schemeClr val="accent3"/>
              </a:buClr>
              <a:buSzTx/>
              <a:buFont typeface="+mj-lt"/>
              <a:buNone/>
              <a:tabLst/>
              <a:defRPr sz="1600" b="1">
                <a:solidFill>
                  <a:schemeClr val="tx2"/>
                </a:solidFill>
              </a:defRPr>
            </a:lvl5pPr>
            <a:lvl6pPr marL="298450" indent="-285750">
              <a:buChar char="&gt;"/>
              <a:defRPr/>
            </a:lvl6pPr>
            <a:lvl7pPr marL="357188" indent="-342900">
              <a:buFont typeface="+mj-lt"/>
              <a:buAutoNum type="arabicPeriod"/>
              <a:defRPr/>
            </a:lvl7pPr>
            <a:lvl8pPr marL="14287" indent="0">
              <a:buNone/>
              <a:defRPr sz="1400"/>
            </a:lvl8pPr>
          </a:lstStyle>
          <a:p>
            <a:pPr lvl="4"/>
            <a:r>
              <a:rPr lang="en-GB" dirty="0"/>
              <a:t>Subheading 18pt</a:t>
            </a:r>
            <a:endParaRPr lang="en-US" dirty="0"/>
          </a:p>
        </p:txBody>
      </p:sp>
      <p:sp>
        <p:nvSpPr>
          <p:cNvPr id="62" name="Content Placeholder 4">
            <a:extLst>
              <a:ext uri="{FF2B5EF4-FFF2-40B4-BE49-F238E27FC236}">
                <a16:creationId xmlns:a16="http://schemas.microsoft.com/office/drawing/2014/main" id="{62327970-3EB7-BC4D-926F-7781778B2395}"/>
              </a:ext>
            </a:extLst>
          </p:cNvPr>
          <p:cNvSpPr>
            <a:spLocks noGrp="1"/>
          </p:cNvSpPr>
          <p:nvPr>
            <p:ph sz="quarter" idx="60" hasCustomPrompt="1"/>
          </p:nvPr>
        </p:nvSpPr>
        <p:spPr>
          <a:xfrm>
            <a:off x="7591687" y="3484799"/>
            <a:ext cx="4050000" cy="1080000"/>
          </a:xfrm>
        </p:spPr>
        <p:txBody>
          <a:bodyPr anchor="ctr"/>
          <a:lstStyle>
            <a:lvl1pPr>
              <a:defRPr sz="1800" b="1">
                <a:solidFill>
                  <a:schemeClr val="accent3"/>
                </a:solidFill>
              </a:defRPr>
            </a:lvl1pPr>
            <a:lvl2pPr>
              <a:defRPr b="0">
                <a:solidFill>
                  <a:schemeClr val="tx1"/>
                </a:solidFill>
              </a:defRPr>
            </a:lvl2pPr>
            <a:lvl3pPr marL="285750" indent="-285750">
              <a:buClr>
                <a:schemeClr val="accent3"/>
              </a:buClr>
              <a:buChar char="&gt;"/>
              <a:defRPr/>
            </a:lvl3pPr>
            <a:lvl4pPr marL="342900" indent="-342900">
              <a:buFont typeface="+mj-lt"/>
              <a:buAutoNum type="arabicPeriod"/>
              <a:defRPr/>
            </a:lvl4pPr>
            <a:lvl5pPr marL="0" marR="0" indent="0" algn="l" defTabSz="914400" rtl="0" eaLnBrk="1" fontAlgn="auto" latinLnBrk="0" hangingPunct="1">
              <a:lnSpc>
                <a:spcPct val="100000"/>
              </a:lnSpc>
              <a:spcBef>
                <a:spcPts val="0"/>
              </a:spcBef>
              <a:spcAft>
                <a:spcPts val="600"/>
              </a:spcAft>
              <a:buClr>
                <a:schemeClr val="accent3"/>
              </a:buClr>
              <a:buSzTx/>
              <a:buFont typeface="+mj-lt"/>
              <a:buNone/>
              <a:tabLst/>
              <a:defRPr sz="1600" b="1">
                <a:solidFill>
                  <a:schemeClr val="tx2"/>
                </a:solidFill>
              </a:defRPr>
            </a:lvl5pPr>
            <a:lvl6pPr marL="298450" indent="-285750">
              <a:buChar char="&gt;"/>
              <a:defRPr/>
            </a:lvl6pPr>
            <a:lvl7pPr marL="357188" indent="-342900">
              <a:buFont typeface="+mj-lt"/>
              <a:buAutoNum type="arabicPeriod"/>
              <a:defRPr/>
            </a:lvl7pPr>
            <a:lvl8pPr marL="14287" indent="0">
              <a:buNone/>
              <a:defRPr sz="1400"/>
            </a:lvl8pPr>
          </a:lstStyle>
          <a:p>
            <a:pPr lvl="4"/>
            <a:r>
              <a:rPr lang="en-GB" dirty="0"/>
              <a:t>Subheading 18pt</a:t>
            </a:r>
            <a:endParaRPr lang="en-US" dirty="0"/>
          </a:p>
        </p:txBody>
      </p:sp>
      <p:sp>
        <p:nvSpPr>
          <p:cNvPr id="63" name="Content Placeholder 4">
            <a:extLst>
              <a:ext uri="{FF2B5EF4-FFF2-40B4-BE49-F238E27FC236}">
                <a16:creationId xmlns:a16="http://schemas.microsoft.com/office/drawing/2014/main" id="{1731DE91-69B4-4840-9F00-6AF7856CB5EF}"/>
              </a:ext>
            </a:extLst>
          </p:cNvPr>
          <p:cNvSpPr>
            <a:spLocks noGrp="1"/>
          </p:cNvSpPr>
          <p:nvPr>
            <p:ph sz="quarter" idx="61" hasCustomPrompt="1"/>
          </p:nvPr>
        </p:nvSpPr>
        <p:spPr>
          <a:xfrm>
            <a:off x="7591687" y="4852799"/>
            <a:ext cx="4050000" cy="1080000"/>
          </a:xfrm>
        </p:spPr>
        <p:txBody>
          <a:bodyPr anchor="ctr"/>
          <a:lstStyle>
            <a:lvl1pPr>
              <a:defRPr sz="1800" b="1">
                <a:solidFill>
                  <a:schemeClr val="accent3"/>
                </a:solidFill>
              </a:defRPr>
            </a:lvl1pPr>
            <a:lvl2pPr>
              <a:defRPr b="0">
                <a:solidFill>
                  <a:schemeClr val="tx1"/>
                </a:solidFill>
              </a:defRPr>
            </a:lvl2pPr>
            <a:lvl3pPr marL="285750" indent="-285750">
              <a:buClr>
                <a:schemeClr val="accent3"/>
              </a:buClr>
              <a:buChar char="&gt;"/>
              <a:defRPr/>
            </a:lvl3pPr>
            <a:lvl4pPr marL="342900" indent="-342900">
              <a:buFont typeface="+mj-lt"/>
              <a:buAutoNum type="arabicPeriod"/>
              <a:defRPr/>
            </a:lvl4pPr>
            <a:lvl5pPr marL="0" marR="0" indent="0" algn="l" defTabSz="914400" rtl="0" eaLnBrk="1" fontAlgn="auto" latinLnBrk="0" hangingPunct="1">
              <a:lnSpc>
                <a:spcPct val="100000"/>
              </a:lnSpc>
              <a:spcBef>
                <a:spcPts val="0"/>
              </a:spcBef>
              <a:spcAft>
                <a:spcPts val="600"/>
              </a:spcAft>
              <a:buClr>
                <a:schemeClr val="accent3"/>
              </a:buClr>
              <a:buSzTx/>
              <a:buFont typeface="+mj-lt"/>
              <a:buNone/>
              <a:tabLst/>
              <a:defRPr sz="1600" b="1">
                <a:solidFill>
                  <a:schemeClr val="tx2"/>
                </a:solidFill>
              </a:defRPr>
            </a:lvl5pPr>
            <a:lvl6pPr marL="298450" indent="-285750">
              <a:buChar char="&gt;"/>
              <a:defRPr/>
            </a:lvl6pPr>
            <a:lvl7pPr marL="357188" indent="-342900">
              <a:buFont typeface="+mj-lt"/>
              <a:buAutoNum type="arabicPeriod"/>
              <a:defRPr/>
            </a:lvl7pPr>
            <a:lvl8pPr marL="14287" indent="0">
              <a:buNone/>
              <a:defRPr sz="1400"/>
            </a:lvl8pPr>
          </a:lstStyle>
          <a:p>
            <a:pPr lvl="4"/>
            <a:r>
              <a:rPr lang="en-GB" dirty="0"/>
              <a:t>Subheading 18pt</a:t>
            </a:r>
            <a:endParaRPr lang="en-US" dirty="0"/>
          </a:p>
        </p:txBody>
      </p:sp>
      <p:sp>
        <p:nvSpPr>
          <p:cNvPr id="18" name="Slide Number Placeholder 2">
            <a:extLst>
              <a:ext uri="{FF2B5EF4-FFF2-40B4-BE49-F238E27FC236}">
                <a16:creationId xmlns:a16="http://schemas.microsoft.com/office/drawing/2014/main" id="{BD17EA45-C25D-2646-A864-350497BA91DE}"/>
              </a:ext>
            </a:extLst>
          </p:cNvPr>
          <p:cNvSpPr>
            <a:spLocks noGrp="1"/>
          </p:cNvSpPr>
          <p:nvPr>
            <p:ph type="sldNum" sz="quarter" idx="10"/>
          </p:nvPr>
        </p:nvSpPr>
        <p:spPr>
          <a:xfrm>
            <a:off x="10254343" y="6492875"/>
            <a:ext cx="1386795" cy="161998"/>
          </a:xfrm>
        </p:spPr>
        <p:txBody>
          <a:bodyPr/>
          <a:lstStyle/>
          <a:p>
            <a:fld id="{826DDBE9-9F3C-4619-BE63-5F1F6BB637C8}" type="slidenum">
              <a:rPr lang="en-GB" smtClean="0"/>
              <a:t>‹#›</a:t>
            </a:fld>
            <a:endParaRPr lang="en-GB"/>
          </a:p>
        </p:txBody>
      </p:sp>
      <p:sp>
        <p:nvSpPr>
          <p:cNvPr id="19" name="Footer Placeholder 5">
            <a:extLst>
              <a:ext uri="{FF2B5EF4-FFF2-40B4-BE49-F238E27FC236}">
                <a16:creationId xmlns:a16="http://schemas.microsoft.com/office/drawing/2014/main" id="{8DA1DDA3-B33C-B88B-317E-6A37233A7F75}"/>
              </a:ext>
            </a:extLst>
          </p:cNvPr>
          <p:cNvSpPr>
            <a:spLocks noGrp="1"/>
          </p:cNvSpPr>
          <p:nvPr>
            <p:ph type="ftr" sz="quarter" idx="3"/>
          </p:nvPr>
        </p:nvSpPr>
        <p:spPr>
          <a:xfrm>
            <a:off x="524886" y="6492875"/>
            <a:ext cx="1097540" cy="171907"/>
          </a:xfrm>
          <a:prstGeom prst="rect">
            <a:avLst/>
          </a:prstGeom>
        </p:spPr>
        <p:txBody>
          <a:bodyPr vert="horz" lIns="0" tIns="0" rIns="0" bIns="0" rtlCol="0" anchor="ctr"/>
          <a:lstStyle>
            <a:lvl1pPr algn="l">
              <a:defRPr sz="800">
                <a:solidFill>
                  <a:schemeClr val="bg2"/>
                </a:solidFill>
              </a:defRPr>
            </a:lvl1pPr>
          </a:lstStyle>
          <a:p>
            <a:endParaRPr lang="en-GB"/>
          </a:p>
        </p:txBody>
      </p:sp>
    </p:spTree>
    <p:extLst>
      <p:ext uri="{BB962C8B-B14F-4D97-AF65-F5344CB8AC3E}">
        <p14:creationId xmlns:p14="http://schemas.microsoft.com/office/powerpoint/2010/main" val="163830324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6 Icons with Text">
    <p:spTree>
      <p:nvGrpSpPr>
        <p:cNvPr id="1" name=""/>
        <p:cNvGrpSpPr/>
        <p:nvPr/>
      </p:nvGrpSpPr>
      <p:grpSpPr>
        <a:xfrm>
          <a:off x="0" y="0"/>
          <a:ext cx="0" cy="0"/>
          <a:chOff x="0" y="0"/>
          <a:chExt cx="0" cy="0"/>
        </a:xfrm>
      </p:grpSpPr>
      <p:sp>
        <p:nvSpPr>
          <p:cNvPr id="45" name="Text Placeholder 20">
            <a:extLst>
              <a:ext uri="{FF2B5EF4-FFF2-40B4-BE49-F238E27FC236}">
                <a16:creationId xmlns:a16="http://schemas.microsoft.com/office/drawing/2014/main" id="{92E52DFC-156F-4E47-A1F8-577E0627D91C}"/>
              </a:ext>
            </a:extLst>
          </p:cNvPr>
          <p:cNvSpPr>
            <a:spLocks noGrp="1"/>
          </p:cNvSpPr>
          <p:nvPr>
            <p:ph type="body" sz="quarter" idx="13" hasCustomPrompt="1"/>
          </p:nvPr>
        </p:nvSpPr>
        <p:spPr>
          <a:xfrm>
            <a:off x="898902" y="2184023"/>
            <a:ext cx="10742236" cy="1081087"/>
          </a:xfrm>
        </p:spPr>
        <p:txBody>
          <a:bodyPr anchor="ctr">
            <a:noAutofit/>
          </a:bodyPr>
          <a:lstStyle>
            <a:lvl1pPr algn="l">
              <a:lnSpc>
                <a:spcPct val="100000"/>
              </a:lnSpc>
              <a:spcAft>
                <a:spcPts val="0"/>
              </a:spcAft>
              <a:defRPr sz="2200" b="0" i="0">
                <a:solidFill>
                  <a:schemeClr val="tx1"/>
                </a:solidFill>
                <a:latin typeface="Catamaran" pitchFamily="2" charset="77"/>
                <a:cs typeface="Catamaran" pitchFamily="2" charset="77"/>
              </a:defRPr>
            </a:lvl1pPr>
          </a:lstStyle>
          <a:p>
            <a:pPr lvl="0"/>
            <a:r>
              <a:rPr lang="en-GB" dirty="0"/>
              <a:t>Standfirst 22pt </a:t>
            </a:r>
            <a:r>
              <a:rPr lang="en-GB" dirty="0" err="1"/>
              <a:t>Niate</a:t>
            </a:r>
            <a:r>
              <a:rPr lang="en-GB" dirty="0"/>
              <a:t> vit, </a:t>
            </a:r>
            <a:r>
              <a:rPr lang="en-GB" dirty="0" err="1"/>
              <a:t>nimil</a:t>
            </a:r>
            <a:r>
              <a:rPr lang="en-GB" dirty="0"/>
              <a:t> </a:t>
            </a:r>
            <a:r>
              <a:rPr lang="en-GB" dirty="0" err="1"/>
              <a:t>molor</a:t>
            </a:r>
            <a:r>
              <a:rPr lang="en-GB" dirty="0"/>
              <a:t> </a:t>
            </a:r>
            <a:r>
              <a:rPr lang="en-GB" dirty="0" err="1"/>
              <a:t>autem</a:t>
            </a:r>
            <a:r>
              <a:rPr lang="en-GB" dirty="0"/>
              <a:t> </a:t>
            </a:r>
            <a:r>
              <a:rPr lang="en-GB" dirty="0" err="1"/>
              <a:t>etur</a:t>
            </a:r>
            <a:r>
              <a:rPr lang="en-GB" dirty="0"/>
              <a:t> </a:t>
            </a:r>
            <a:r>
              <a:rPr lang="en-GB" dirty="0" err="1"/>
              <a:t>aut</a:t>
            </a:r>
            <a:r>
              <a:rPr lang="en-GB" dirty="0"/>
              <a:t> </a:t>
            </a:r>
            <a:r>
              <a:rPr lang="en-GB" dirty="0" err="1"/>
              <a:t>plit</a:t>
            </a:r>
            <a:r>
              <a:rPr lang="en-GB" dirty="0"/>
              <a:t> </a:t>
            </a:r>
            <a:r>
              <a:rPr lang="en-GB" dirty="0" err="1"/>
              <a:t>repratibus</a:t>
            </a:r>
            <a:r>
              <a:rPr lang="en-GB" dirty="0"/>
              <a:t> </a:t>
            </a:r>
            <a:r>
              <a:rPr lang="en-GB" dirty="0" err="1"/>
              <a:t>idest</a:t>
            </a:r>
            <a:r>
              <a:rPr lang="en-GB" dirty="0"/>
              <a:t> </a:t>
            </a:r>
            <a:r>
              <a:rPr lang="en-GB" dirty="0" err="1"/>
              <a:t>landit</a:t>
            </a:r>
            <a:r>
              <a:rPr lang="en-GB" dirty="0"/>
              <a:t> </a:t>
            </a:r>
            <a:r>
              <a:rPr lang="en-GB" dirty="0" err="1"/>
              <a:t>quam</a:t>
            </a:r>
            <a:r>
              <a:rPr lang="en-GB" dirty="0"/>
              <a:t> </a:t>
            </a:r>
            <a:r>
              <a:rPr lang="en-GB" dirty="0" err="1"/>
              <a:t>dolorecerum</a:t>
            </a:r>
            <a:r>
              <a:rPr lang="en-GB" dirty="0"/>
              <a:t>.</a:t>
            </a:r>
            <a:endParaRPr lang="en-US" dirty="0"/>
          </a:p>
        </p:txBody>
      </p:sp>
      <p:sp>
        <p:nvSpPr>
          <p:cNvPr id="112" name="Picture Placeholder 8">
            <a:extLst>
              <a:ext uri="{FF2B5EF4-FFF2-40B4-BE49-F238E27FC236}">
                <a16:creationId xmlns:a16="http://schemas.microsoft.com/office/drawing/2014/main" id="{49071336-35B6-384D-8898-442C5FD8F16C}"/>
              </a:ext>
            </a:extLst>
          </p:cNvPr>
          <p:cNvSpPr>
            <a:spLocks noGrp="1" noChangeAspect="1"/>
          </p:cNvSpPr>
          <p:nvPr>
            <p:ph type="pic" sz="quarter" idx="40" hasCustomPrompt="1"/>
          </p:nvPr>
        </p:nvSpPr>
        <p:spPr>
          <a:xfrm>
            <a:off x="8296092" y="3595634"/>
            <a:ext cx="1080000" cy="1080000"/>
          </a:xfrm>
        </p:spPr>
        <p:txBody>
          <a:bodyPr lIns="0" tIns="288000" rIns="0" bIns="72000" anchor="b">
            <a:normAutofit/>
          </a:bodyPr>
          <a:lstStyle>
            <a:lvl1pPr algn="ctr">
              <a:defRPr sz="1800" b="0" i="0">
                <a:solidFill>
                  <a:schemeClr val="bg1"/>
                </a:solidFill>
                <a:latin typeface="Catamaran" pitchFamily="2" charset="77"/>
                <a:cs typeface="Catamaran" pitchFamily="2" charset="77"/>
              </a:defRPr>
            </a:lvl1pPr>
          </a:lstStyle>
          <a:p>
            <a:r>
              <a:rPr lang="en-US" dirty="0"/>
              <a:t>Icon</a:t>
            </a:r>
          </a:p>
        </p:txBody>
      </p:sp>
      <p:sp>
        <p:nvSpPr>
          <p:cNvPr id="113" name="Picture Placeholder 8">
            <a:extLst>
              <a:ext uri="{FF2B5EF4-FFF2-40B4-BE49-F238E27FC236}">
                <a16:creationId xmlns:a16="http://schemas.microsoft.com/office/drawing/2014/main" id="{2AD08241-FC58-7243-A94D-780D042AA9BA}"/>
              </a:ext>
            </a:extLst>
          </p:cNvPr>
          <p:cNvSpPr>
            <a:spLocks noGrp="1" noChangeAspect="1"/>
          </p:cNvSpPr>
          <p:nvPr>
            <p:ph type="pic" sz="quarter" idx="41" hasCustomPrompt="1"/>
          </p:nvPr>
        </p:nvSpPr>
        <p:spPr>
          <a:xfrm>
            <a:off x="8296092" y="4852802"/>
            <a:ext cx="1080000" cy="1080000"/>
          </a:xfrm>
        </p:spPr>
        <p:txBody>
          <a:bodyPr lIns="0" tIns="288000" rIns="0" bIns="72000" anchor="b">
            <a:normAutofit/>
          </a:bodyPr>
          <a:lstStyle>
            <a:lvl1pPr algn="ctr">
              <a:defRPr sz="1800" b="0" i="0">
                <a:solidFill>
                  <a:schemeClr val="bg1"/>
                </a:solidFill>
                <a:latin typeface="Catamaran" pitchFamily="2" charset="77"/>
                <a:cs typeface="Catamaran" pitchFamily="2" charset="77"/>
              </a:defRPr>
            </a:lvl1pPr>
          </a:lstStyle>
          <a:p>
            <a:r>
              <a:rPr lang="en-US" dirty="0"/>
              <a:t>Icon</a:t>
            </a:r>
          </a:p>
        </p:txBody>
      </p:sp>
      <p:sp>
        <p:nvSpPr>
          <p:cNvPr id="109" name="Picture Placeholder 8">
            <a:extLst>
              <a:ext uri="{FF2B5EF4-FFF2-40B4-BE49-F238E27FC236}">
                <a16:creationId xmlns:a16="http://schemas.microsoft.com/office/drawing/2014/main" id="{2A7E5FBD-2863-4848-AE16-CF5D00327D95}"/>
              </a:ext>
            </a:extLst>
          </p:cNvPr>
          <p:cNvSpPr>
            <a:spLocks noGrp="1" noChangeAspect="1"/>
          </p:cNvSpPr>
          <p:nvPr>
            <p:ph type="pic" sz="quarter" idx="37" hasCustomPrompt="1"/>
          </p:nvPr>
        </p:nvSpPr>
        <p:spPr>
          <a:xfrm>
            <a:off x="4423203" y="3595633"/>
            <a:ext cx="1080000" cy="1080000"/>
          </a:xfrm>
        </p:spPr>
        <p:txBody>
          <a:bodyPr lIns="0" tIns="288000" rIns="0" bIns="72000" anchor="b">
            <a:normAutofit/>
          </a:bodyPr>
          <a:lstStyle>
            <a:lvl1pPr algn="ctr">
              <a:defRPr sz="1800" b="0" i="0">
                <a:solidFill>
                  <a:schemeClr val="bg1"/>
                </a:solidFill>
                <a:latin typeface="Catamaran" pitchFamily="2" charset="77"/>
                <a:cs typeface="Catamaran" pitchFamily="2" charset="77"/>
              </a:defRPr>
            </a:lvl1pPr>
          </a:lstStyle>
          <a:p>
            <a:r>
              <a:rPr lang="en-US" dirty="0"/>
              <a:t>Icon</a:t>
            </a:r>
          </a:p>
        </p:txBody>
      </p:sp>
      <p:sp>
        <p:nvSpPr>
          <p:cNvPr id="110" name="Picture Placeholder 8">
            <a:extLst>
              <a:ext uri="{FF2B5EF4-FFF2-40B4-BE49-F238E27FC236}">
                <a16:creationId xmlns:a16="http://schemas.microsoft.com/office/drawing/2014/main" id="{57F4D1B3-D6CC-1445-B2F0-EBF4407F263C}"/>
              </a:ext>
            </a:extLst>
          </p:cNvPr>
          <p:cNvSpPr>
            <a:spLocks noGrp="1" noChangeAspect="1"/>
          </p:cNvSpPr>
          <p:nvPr>
            <p:ph type="pic" sz="quarter" idx="38" hasCustomPrompt="1"/>
          </p:nvPr>
        </p:nvSpPr>
        <p:spPr>
          <a:xfrm>
            <a:off x="4423203" y="4852801"/>
            <a:ext cx="1080000" cy="1080000"/>
          </a:xfrm>
        </p:spPr>
        <p:txBody>
          <a:bodyPr lIns="0" tIns="288000" rIns="0" bIns="72000" anchor="b">
            <a:normAutofit/>
          </a:bodyPr>
          <a:lstStyle>
            <a:lvl1pPr algn="ctr">
              <a:defRPr sz="1800" b="0" i="0">
                <a:solidFill>
                  <a:schemeClr val="bg1"/>
                </a:solidFill>
                <a:latin typeface="Catamaran" pitchFamily="2" charset="77"/>
                <a:cs typeface="Catamaran" pitchFamily="2" charset="77"/>
              </a:defRPr>
            </a:lvl1pPr>
          </a:lstStyle>
          <a:p>
            <a:r>
              <a:rPr lang="en-US" dirty="0"/>
              <a:t>Icon</a:t>
            </a:r>
          </a:p>
        </p:txBody>
      </p:sp>
      <p:sp>
        <p:nvSpPr>
          <p:cNvPr id="106" name="Picture Placeholder 8">
            <a:extLst>
              <a:ext uri="{FF2B5EF4-FFF2-40B4-BE49-F238E27FC236}">
                <a16:creationId xmlns:a16="http://schemas.microsoft.com/office/drawing/2014/main" id="{8210BEF2-322A-CF49-8116-ECB62BC1BC2A}"/>
              </a:ext>
            </a:extLst>
          </p:cNvPr>
          <p:cNvSpPr>
            <a:spLocks noGrp="1" noChangeAspect="1"/>
          </p:cNvSpPr>
          <p:nvPr>
            <p:ph type="pic" sz="quarter" idx="34" hasCustomPrompt="1"/>
          </p:nvPr>
        </p:nvSpPr>
        <p:spPr>
          <a:xfrm>
            <a:off x="502805" y="3595633"/>
            <a:ext cx="1080000" cy="1080000"/>
          </a:xfrm>
        </p:spPr>
        <p:txBody>
          <a:bodyPr lIns="0" tIns="288000" rIns="0" bIns="72000" anchor="b">
            <a:normAutofit/>
          </a:bodyPr>
          <a:lstStyle>
            <a:lvl1pPr algn="ctr">
              <a:defRPr sz="1800" b="0" i="0">
                <a:solidFill>
                  <a:schemeClr val="bg1"/>
                </a:solidFill>
                <a:latin typeface="Catamaran" pitchFamily="2" charset="77"/>
                <a:cs typeface="Catamaran" pitchFamily="2" charset="77"/>
              </a:defRPr>
            </a:lvl1pPr>
          </a:lstStyle>
          <a:p>
            <a:r>
              <a:rPr lang="en-US" dirty="0"/>
              <a:t>Icon</a:t>
            </a:r>
          </a:p>
        </p:txBody>
      </p:sp>
      <p:sp>
        <p:nvSpPr>
          <p:cNvPr id="107" name="Picture Placeholder 8">
            <a:extLst>
              <a:ext uri="{FF2B5EF4-FFF2-40B4-BE49-F238E27FC236}">
                <a16:creationId xmlns:a16="http://schemas.microsoft.com/office/drawing/2014/main" id="{E707FB5C-8424-FB48-A555-11C35DB7C6BB}"/>
              </a:ext>
            </a:extLst>
          </p:cNvPr>
          <p:cNvSpPr>
            <a:spLocks noGrp="1" noChangeAspect="1"/>
          </p:cNvSpPr>
          <p:nvPr>
            <p:ph type="pic" sz="quarter" idx="35" hasCustomPrompt="1"/>
          </p:nvPr>
        </p:nvSpPr>
        <p:spPr>
          <a:xfrm>
            <a:off x="502805" y="4852801"/>
            <a:ext cx="1080000" cy="1080000"/>
          </a:xfrm>
        </p:spPr>
        <p:txBody>
          <a:bodyPr lIns="0" tIns="288000" rIns="0" bIns="72000" anchor="b">
            <a:normAutofit/>
          </a:bodyPr>
          <a:lstStyle>
            <a:lvl1pPr algn="ctr">
              <a:defRPr sz="1800" b="0" i="0">
                <a:solidFill>
                  <a:schemeClr val="bg1"/>
                </a:solidFill>
                <a:latin typeface="Catamaran" pitchFamily="2" charset="77"/>
                <a:cs typeface="Catamaran" pitchFamily="2" charset="77"/>
              </a:defRPr>
            </a:lvl1pPr>
          </a:lstStyle>
          <a:p>
            <a:r>
              <a:rPr lang="en-US" dirty="0"/>
              <a:t>Icon</a:t>
            </a:r>
          </a:p>
        </p:txBody>
      </p:sp>
      <p:sp>
        <p:nvSpPr>
          <p:cNvPr id="2" name="Title 1">
            <a:extLst>
              <a:ext uri="{FF2B5EF4-FFF2-40B4-BE49-F238E27FC236}">
                <a16:creationId xmlns:a16="http://schemas.microsoft.com/office/drawing/2014/main" id="{70F9B0B5-50C1-E144-963E-FA8F119204F3}"/>
              </a:ext>
            </a:extLst>
          </p:cNvPr>
          <p:cNvSpPr>
            <a:spLocks noGrp="1"/>
          </p:cNvSpPr>
          <p:nvPr>
            <p:ph type="title" hasCustomPrompt="1"/>
          </p:nvPr>
        </p:nvSpPr>
        <p:spPr>
          <a:xfrm>
            <a:off x="524887" y="882547"/>
            <a:ext cx="11116800" cy="946253"/>
          </a:xfrm>
          <a:prstGeom prst="rect">
            <a:avLst/>
          </a:prstGeom>
        </p:spPr>
        <p:txBody>
          <a:bodyPr/>
          <a:lstStyle/>
          <a:p>
            <a:r>
              <a:rPr lang="en-GB" dirty="0"/>
              <a:t>HEADING 32PT ODIS MI, SIT ANDE MODITIO CON</a:t>
            </a:r>
            <a:br>
              <a:rPr lang="en-GB" dirty="0"/>
            </a:br>
            <a:r>
              <a:rPr lang="en-GB" dirty="0"/>
              <a:t>REHENT EST, TE NUM ATENTES</a:t>
            </a:r>
            <a:endParaRPr lang="en-US" dirty="0"/>
          </a:p>
        </p:txBody>
      </p:sp>
      <p:sp>
        <p:nvSpPr>
          <p:cNvPr id="7" name="Slide Number Placeholder 6">
            <a:extLst>
              <a:ext uri="{FF2B5EF4-FFF2-40B4-BE49-F238E27FC236}">
                <a16:creationId xmlns:a16="http://schemas.microsoft.com/office/drawing/2014/main" id="{353D0FAA-3DB6-E742-9172-C1ACDFCEEC31}"/>
              </a:ext>
            </a:extLst>
          </p:cNvPr>
          <p:cNvSpPr>
            <a:spLocks noGrp="1"/>
          </p:cNvSpPr>
          <p:nvPr>
            <p:ph type="sldNum" sz="quarter" idx="29"/>
          </p:nvPr>
        </p:nvSpPr>
        <p:spPr/>
        <p:txBody>
          <a:bodyPr/>
          <a:lstStyle/>
          <a:p>
            <a:fld id="{826DDBE9-9F3C-4619-BE63-5F1F6BB637C8}" type="slidenum">
              <a:rPr lang="en-GB" smtClean="0"/>
              <a:t>‹#›</a:t>
            </a:fld>
            <a:endParaRPr lang="en-GB"/>
          </a:p>
        </p:txBody>
      </p:sp>
      <p:sp>
        <p:nvSpPr>
          <p:cNvPr id="41" name="TextBox 40">
            <a:extLst>
              <a:ext uri="{FF2B5EF4-FFF2-40B4-BE49-F238E27FC236}">
                <a16:creationId xmlns:a16="http://schemas.microsoft.com/office/drawing/2014/main" id="{3880A0B3-2440-914B-A2C2-46D679C85040}"/>
              </a:ext>
            </a:extLst>
          </p:cNvPr>
          <p:cNvSpPr txBox="1"/>
          <p:nvPr/>
        </p:nvSpPr>
        <p:spPr>
          <a:xfrm>
            <a:off x="0" y="7012426"/>
            <a:ext cx="12192000" cy="333633"/>
          </a:xfrm>
          <a:prstGeom prst="rect">
            <a:avLst/>
          </a:prstGeom>
          <a:noFill/>
        </p:spPr>
        <p:txBody>
          <a:bodyPr wrap="square" lIns="0" tIns="0" rIns="0" bIns="0" rtlCol="0">
            <a:noAutofit/>
          </a:bodyPr>
          <a:lstStyle/>
          <a:p>
            <a:r>
              <a:rPr lang="en-US" sz="1200" dirty="0"/>
              <a:t>All icons or logos on this slide must be in </a:t>
            </a:r>
            <a:r>
              <a:rPr lang="en-US" sz="1200" b="1" dirty="0"/>
              <a:t>colour. Logos must be in original colour. </a:t>
            </a:r>
            <a:r>
              <a:rPr lang="en-MY" sz="1200" dirty="0"/>
              <a:t>Do not use a white icon on a white background.</a:t>
            </a:r>
          </a:p>
          <a:p>
            <a:r>
              <a:rPr lang="en-MY" sz="1200" dirty="0"/>
              <a:t>To change icon colour; first select the icon &gt; in “Home” tab select “Shape Outline” &gt; select colour.</a:t>
            </a:r>
            <a:endParaRPr lang="en-US" sz="1200" dirty="0"/>
          </a:p>
        </p:txBody>
      </p:sp>
      <p:sp>
        <p:nvSpPr>
          <p:cNvPr id="54" name="Content Placeholder 4">
            <a:extLst>
              <a:ext uri="{FF2B5EF4-FFF2-40B4-BE49-F238E27FC236}">
                <a16:creationId xmlns:a16="http://schemas.microsoft.com/office/drawing/2014/main" id="{A2E814F5-056B-7845-AAE2-A071AC57106D}"/>
              </a:ext>
            </a:extLst>
          </p:cNvPr>
          <p:cNvSpPr>
            <a:spLocks noGrp="1"/>
          </p:cNvSpPr>
          <p:nvPr>
            <p:ph sz="quarter" idx="58" hasCustomPrompt="1"/>
          </p:nvPr>
        </p:nvSpPr>
        <p:spPr>
          <a:xfrm>
            <a:off x="1764000" y="4852802"/>
            <a:ext cx="2084400" cy="1080000"/>
          </a:xfrm>
        </p:spPr>
        <p:txBody>
          <a:bodyPr anchor="ctr"/>
          <a:lstStyle>
            <a:lvl1pPr>
              <a:defRPr sz="1800" b="1">
                <a:solidFill>
                  <a:schemeClr val="accent3"/>
                </a:solidFill>
              </a:defRPr>
            </a:lvl1pPr>
            <a:lvl2pPr>
              <a:defRPr b="0">
                <a:solidFill>
                  <a:schemeClr val="tx1"/>
                </a:solidFill>
              </a:defRPr>
            </a:lvl2pPr>
            <a:lvl3pPr marL="285750" indent="-285750">
              <a:buClr>
                <a:schemeClr val="accent3"/>
              </a:buClr>
              <a:buChar char="&gt;"/>
              <a:defRPr/>
            </a:lvl3pPr>
            <a:lvl4pPr marL="342900" indent="-342900">
              <a:buFont typeface="+mj-lt"/>
              <a:buAutoNum type="arabicPeriod"/>
              <a:defRPr/>
            </a:lvl4pPr>
            <a:lvl5pPr marL="0" marR="0" indent="0" algn="l" defTabSz="914400" rtl="0" eaLnBrk="1" fontAlgn="auto" latinLnBrk="0" hangingPunct="1">
              <a:lnSpc>
                <a:spcPct val="100000"/>
              </a:lnSpc>
              <a:spcBef>
                <a:spcPts val="0"/>
              </a:spcBef>
              <a:spcAft>
                <a:spcPts val="600"/>
              </a:spcAft>
              <a:buClr>
                <a:schemeClr val="accent3"/>
              </a:buClr>
              <a:buSzTx/>
              <a:buFont typeface="+mj-lt"/>
              <a:buNone/>
              <a:tabLst/>
              <a:defRPr sz="1600" b="1">
                <a:solidFill>
                  <a:schemeClr val="tx2"/>
                </a:solidFill>
              </a:defRPr>
            </a:lvl5pPr>
            <a:lvl6pPr marL="298450" indent="-285750">
              <a:buChar char="&gt;"/>
              <a:defRPr/>
            </a:lvl6pPr>
            <a:lvl7pPr marL="357188" indent="-342900">
              <a:buFont typeface="+mj-lt"/>
              <a:buAutoNum type="arabicPeriod"/>
              <a:defRPr/>
            </a:lvl7pPr>
            <a:lvl8pPr marL="14287" indent="0">
              <a:buNone/>
              <a:defRPr sz="1400"/>
            </a:lvl8pPr>
          </a:lstStyle>
          <a:p>
            <a:pPr lvl="4"/>
            <a:r>
              <a:rPr lang="en-GB" dirty="0"/>
              <a:t>Subheading 18pt</a:t>
            </a:r>
            <a:endParaRPr lang="en-US" dirty="0"/>
          </a:p>
        </p:txBody>
      </p:sp>
      <p:sp>
        <p:nvSpPr>
          <p:cNvPr id="55" name="Content Placeholder 4">
            <a:extLst>
              <a:ext uri="{FF2B5EF4-FFF2-40B4-BE49-F238E27FC236}">
                <a16:creationId xmlns:a16="http://schemas.microsoft.com/office/drawing/2014/main" id="{2EFEB355-35CE-6448-B587-F9CCD7A0DE55}"/>
              </a:ext>
            </a:extLst>
          </p:cNvPr>
          <p:cNvSpPr>
            <a:spLocks noGrp="1"/>
          </p:cNvSpPr>
          <p:nvPr>
            <p:ph sz="quarter" idx="59" hasCustomPrompt="1"/>
          </p:nvPr>
        </p:nvSpPr>
        <p:spPr>
          <a:xfrm>
            <a:off x="1764000" y="3595633"/>
            <a:ext cx="2084400" cy="1080000"/>
          </a:xfrm>
        </p:spPr>
        <p:txBody>
          <a:bodyPr anchor="ctr"/>
          <a:lstStyle>
            <a:lvl1pPr>
              <a:defRPr sz="1800" b="1">
                <a:solidFill>
                  <a:schemeClr val="accent3"/>
                </a:solidFill>
              </a:defRPr>
            </a:lvl1pPr>
            <a:lvl2pPr>
              <a:defRPr b="0">
                <a:solidFill>
                  <a:schemeClr val="tx1"/>
                </a:solidFill>
              </a:defRPr>
            </a:lvl2pPr>
            <a:lvl3pPr marL="285750" indent="-285750">
              <a:buClr>
                <a:schemeClr val="accent3"/>
              </a:buClr>
              <a:buChar char="&gt;"/>
              <a:defRPr/>
            </a:lvl3pPr>
            <a:lvl4pPr marL="342900" indent="-342900">
              <a:buFont typeface="+mj-lt"/>
              <a:buAutoNum type="arabicPeriod"/>
              <a:defRPr/>
            </a:lvl4pPr>
            <a:lvl5pPr marL="0" marR="0" indent="0" algn="l" defTabSz="914400" rtl="0" eaLnBrk="1" fontAlgn="auto" latinLnBrk="0" hangingPunct="1">
              <a:lnSpc>
                <a:spcPct val="100000"/>
              </a:lnSpc>
              <a:spcBef>
                <a:spcPts val="0"/>
              </a:spcBef>
              <a:spcAft>
                <a:spcPts val="600"/>
              </a:spcAft>
              <a:buClr>
                <a:schemeClr val="accent3"/>
              </a:buClr>
              <a:buSzTx/>
              <a:buFont typeface="+mj-lt"/>
              <a:buNone/>
              <a:tabLst/>
              <a:defRPr sz="1600" b="1">
                <a:solidFill>
                  <a:schemeClr val="tx2"/>
                </a:solidFill>
              </a:defRPr>
            </a:lvl5pPr>
            <a:lvl6pPr marL="298450" indent="-285750">
              <a:buChar char="&gt;"/>
              <a:defRPr/>
            </a:lvl6pPr>
            <a:lvl7pPr marL="357188" indent="-342900">
              <a:buFont typeface="+mj-lt"/>
              <a:buAutoNum type="arabicPeriod"/>
              <a:defRPr/>
            </a:lvl7pPr>
            <a:lvl8pPr marL="14287" indent="0">
              <a:buNone/>
              <a:defRPr sz="1400"/>
            </a:lvl8pPr>
          </a:lstStyle>
          <a:p>
            <a:pPr lvl="4"/>
            <a:r>
              <a:rPr lang="en-GB" dirty="0"/>
              <a:t>Subheading 18pt</a:t>
            </a:r>
            <a:endParaRPr lang="en-US" dirty="0"/>
          </a:p>
        </p:txBody>
      </p:sp>
      <p:sp>
        <p:nvSpPr>
          <p:cNvPr id="57" name="Content Placeholder 4">
            <a:extLst>
              <a:ext uri="{FF2B5EF4-FFF2-40B4-BE49-F238E27FC236}">
                <a16:creationId xmlns:a16="http://schemas.microsoft.com/office/drawing/2014/main" id="{32F07C3D-CD0E-EF42-9F14-05DEC655CA55}"/>
              </a:ext>
            </a:extLst>
          </p:cNvPr>
          <p:cNvSpPr>
            <a:spLocks noGrp="1"/>
          </p:cNvSpPr>
          <p:nvPr>
            <p:ph sz="quarter" idx="61" hasCustomPrompt="1"/>
          </p:nvPr>
        </p:nvSpPr>
        <p:spPr>
          <a:xfrm>
            <a:off x="5684398" y="4852802"/>
            <a:ext cx="2084400" cy="1080000"/>
          </a:xfrm>
        </p:spPr>
        <p:txBody>
          <a:bodyPr anchor="ctr"/>
          <a:lstStyle>
            <a:lvl1pPr>
              <a:defRPr sz="1800" b="1">
                <a:solidFill>
                  <a:schemeClr val="accent3"/>
                </a:solidFill>
              </a:defRPr>
            </a:lvl1pPr>
            <a:lvl2pPr>
              <a:defRPr b="0">
                <a:solidFill>
                  <a:schemeClr val="tx1"/>
                </a:solidFill>
              </a:defRPr>
            </a:lvl2pPr>
            <a:lvl3pPr marL="285750" indent="-285750">
              <a:buClr>
                <a:schemeClr val="accent3"/>
              </a:buClr>
              <a:buChar char="&gt;"/>
              <a:defRPr/>
            </a:lvl3pPr>
            <a:lvl4pPr marL="342900" indent="-342900">
              <a:buFont typeface="+mj-lt"/>
              <a:buAutoNum type="arabicPeriod"/>
              <a:defRPr/>
            </a:lvl4pPr>
            <a:lvl5pPr marL="0" marR="0" indent="0" algn="l" defTabSz="914400" rtl="0" eaLnBrk="1" fontAlgn="auto" latinLnBrk="0" hangingPunct="1">
              <a:lnSpc>
                <a:spcPct val="100000"/>
              </a:lnSpc>
              <a:spcBef>
                <a:spcPts val="0"/>
              </a:spcBef>
              <a:spcAft>
                <a:spcPts val="600"/>
              </a:spcAft>
              <a:buClr>
                <a:schemeClr val="accent3"/>
              </a:buClr>
              <a:buSzTx/>
              <a:buFont typeface="+mj-lt"/>
              <a:buNone/>
              <a:tabLst/>
              <a:defRPr sz="1600" b="1">
                <a:solidFill>
                  <a:schemeClr val="tx2"/>
                </a:solidFill>
              </a:defRPr>
            </a:lvl5pPr>
            <a:lvl6pPr marL="298450" indent="-285750">
              <a:buChar char="&gt;"/>
              <a:defRPr/>
            </a:lvl6pPr>
            <a:lvl7pPr marL="357188" indent="-342900">
              <a:buFont typeface="+mj-lt"/>
              <a:buAutoNum type="arabicPeriod"/>
              <a:defRPr/>
            </a:lvl7pPr>
            <a:lvl8pPr marL="14287" indent="0">
              <a:buNone/>
              <a:defRPr sz="1400"/>
            </a:lvl8pPr>
          </a:lstStyle>
          <a:p>
            <a:pPr lvl="4"/>
            <a:r>
              <a:rPr lang="en-GB" dirty="0"/>
              <a:t>Subheading 18pt</a:t>
            </a:r>
            <a:endParaRPr lang="en-US" dirty="0"/>
          </a:p>
        </p:txBody>
      </p:sp>
      <p:sp>
        <p:nvSpPr>
          <p:cNvPr id="58" name="Content Placeholder 4">
            <a:extLst>
              <a:ext uri="{FF2B5EF4-FFF2-40B4-BE49-F238E27FC236}">
                <a16:creationId xmlns:a16="http://schemas.microsoft.com/office/drawing/2014/main" id="{381D57F7-23AD-2546-8773-12C24AD6A0A3}"/>
              </a:ext>
            </a:extLst>
          </p:cNvPr>
          <p:cNvSpPr>
            <a:spLocks noGrp="1"/>
          </p:cNvSpPr>
          <p:nvPr>
            <p:ph sz="quarter" idx="62" hasCustomPrompt="1"/>
          </p:nvPr>
        </p:nvSpPr>
        <p:spPr>
          <a:xfrm>
            <a:off x="5684398" y="3595634"/>
            <a:ext cx="2084400" cy="1080000"/>
          </a:xfrm>
        </p:spPr>
        <p:txBody>
          <a:bodyPr anchor="ctr"/>
          <a:lstStyle>
            <a:lvl1pPr>
              <a:defRPr sz="1800" b="1">
                <a:solidFill>
                  <a:schemeClr val="accent3"/>
                </a:solidFill>
              </a:defRPr>
            </a:lvl1pPr>
            <a:lvl2pPr>
              <a:defRPr b="0">
                <a:solidFill>
                  <a:schemeClr val="tx1"/>
                </a:solidFill>
              </a:defRPr>
            </a:lvl2pPr>
            <a:lvl3pPr marL="285750" indent="-285750">
              <a:buClr>
                <a:schemeClr val="accent3"/>
              </a:buClr>
              <a:buChar char="&gt;"/>
              <a:defRPr/>
            </a:lvl3pPr>
            <a:lvl4pPr marL="342900" indent="-342900">
              <a:buFont typeface="+mj-lt"/>
              <a:buAutoNum type="arabicPeriod"/>
              <a:defRPr/>
            </a:lvl4pPr>
            <a:lvl5pPr marL="0" marR="0" indent="0" algn="l" defTabSz="914400" rtl="0" eaLnBrk="1" fontAlgn="auto" latinLnBrk="0" hangingPunct="1">
              <a:lnSpc>
                <a:spcPct val="100000"/>
              </a:lnSpc>
              <a:spcBef>
                <a:spcPts val="0"/>
              </a:spcBef>
              <a:spcAft>
                <a:spcPts val="600"/>
              </a:spcAft>
              <a:buClr>
                <a:schemeClr val="accent3"/>
              </a:buClr>
              <a:buSzTx/>
              <a:buFont typeface="+mj-lt"/>
              <a:buNone/>
              <a:tabLst/>
              <a:defRPr sz="1600" b="1">
                <a:solidFill>
                  <a:schemeClr val="tx2"/>
                </a:solidFill>
              </a:defRPr>
            </a:lvl5pPr>
            <a:lvl6pPr marL="298450" indent="-285750">
              <a:buChar char="&gt;"/>
              <a:defRPr/>
            </a:lvl6pPr>
            <a:lvl7pPr marL="357188" indent="-342900">
              <a:buFont typeface="+mj-lt"/>
              <a:buAutoNum type="arabicPeriod"/>
              <a:defRPr/>
            </a:lvl7pPr>
            <a:lvl8pPr marL="14287" indent="0">
              <a:buNone/>
              <a:defRPr sz="1400"/>
            </a:lvl8pPr>
          </a:lstStyle>
          <a:p>
            <a:pPr lvl="4"/>
            <a:r>
              <a:rPr lang="en-GB" dirty="0"/>
              <a:t>Subheading 18pt</a:t>
            </a:r>
            <a:endParaRPr lang="en-US" dirty="0"/>
          </a:p>
        </p:txBody>
      </p:sp>
      <p:sp>
        <p:nvSpPr>
          <p:cNvPr id="60" name="Content Placeholder 4">
            <a:extLst>
              <a:ext uri="{FF2B5EF4-FFF2-40B4-BE49-F238E27FC236}">
                <a16:creationId xmlns:a16="http://schemas.microsoft.com/office/drawing/2014/main" id="{FFC3B17F-E0B4-7948-AE94-74B341A064F7}"/>
              </a:ext>
            </a:extLst>
          </p:cNvPr>
          <p:cNvSpPr>
            <a:spLocks noGrp="1"/>
          </p:cNvSpPr>
          <p:nvPr>
            <p:ph sz="quarter" idx="64" hasCustomPrompt="1"/>
          </p:nvPr>
        </p:nvSpPr>
        <p:spPr>
          <a:xfrm>
            <a:off x="9557287" y="4852802"/>
            <a:ext cx="2084400" cy="1080000"/>
          </a:xfrm>
        </p:spPr>
        <p:txBody>
          <a:bodyPr anchor="ctr"/>
          <a:lstStyle>
            <a:lvl1pPr>
              <a:defRPr sz="1800" b="1">
                <a:solidFill>
                  <a:schemeClr val="accent3"/>
                </a:solidFill>
              </a:defRPr>
            </a:lvl1pPr>
            <a:lvl2pPr>
              <a:defRPr b="0">
                <a:solidFill>
                  <a:schemeClr val="tx1"/>
                </a:solidFill>
              </a:defRPr>
            </a:lvl2pPr>
            <a:lvl3pPr marL="285750" indent="-285750">
              <a:buClr>
                <a:schemeClr val="accent3"/>
              </a:buClr>
              <a:buChar char="&gt;"/>
              <a:defRPr/>
            </a:lvl3pPr>
            <a:lvl4pPr marL="342900" indent="-342900">
              <a:buFont typeface="+mj-lt"/>
              <a:buAutoNum type="arabicPeriod"/>
              <a:defRPr/>
            </a:lvl4pPr>
            <a:lvl5pPr marL="0" marR="0" indent="0" algn="l" defTabSz="914400" rtl="0" eaLnBrk="1" fontAlgn="auto" latinLnBrk="0" hangingPunct="1">
              <a:lnSpc>
                <a:spcPct val="100000"/>
              </a:lnSpc>
              <a:spcBef>
                <a:spcPts val="0"/>
              </a:spcBef>
              <a:spcAft>
                <a:spcPts val="600"/>
              </a:spcAft>
              <a:buClr>
                <a:schemeClr val="accent3"/>
              </a:buClr>
              <a:buSzTx/>
              <a:buFont typeface="+mj-lt"/>
              <a:buNone/>
              <a:tabLst/>
              <a:defRPr sz="1600" b="1">
                <a:solidFill>
                  <a:schemeClr val="tx2"/>
                </a:solidFill>
              </a:defRPr>
            </a:lvl5pPr>
            <a:lvl6pPr marL="298450" indent="-285750">
              <a:buChar char="&gt;"/>
              <a:defRPr/>
            </a:lvl6pPr>
            <a:lvl7pPr marL="357188" indent="-342900">
              <a:buFont typeface="+mj-lt"/>
              <a:buAutoNum type="arabicPeriod"/>
              <a:defRPr/>
            </a:lvl7pPr>
            <a:lvl8pPr marL="14287" indent="0">
              <a:buNone/>
              <a:defRPr sz="1400"/>
            </a:lvl8pPr>
          </a:lstStyle>
          <a:p>
            <a:pPr lvl="4"/>
            <a:r>
              <a:rPr lang="en-GB" dirty="0"/>
              <a:t>Subheading 18pt</a:t>
            </a:r>
            <a:endParaRPr lang="en-US" dirty="0"/>
          </a:p>
        </p:txBody>
      </p:sp>
      <p:sp>
        <p:nvSpPr>
          <p:cNvPr id="61" name="Content Placeholder 4">
            <a:extLst>
              <a:ext uri="{FF2B5EF4-FFF2-40B4-BE49-F238E27FC236}">
                <a16:creationId xmlns:a16="http://schemas.microsoft.com/office/drawing/2014/main" id="{378146B5-7A6D-A440-8A9E-C34879AC52D9}"/>
              </a:ext>
            </a:extLst>
          </p:cNvPr>
          <p:cNvSpPr>
            <a:spLocks noGrp="1"/>
          </p:cNvSpPr>
          <p:nvPr>
            <p:ph sz="quarter" idx="65" hasCustomPrompt="1"/>
          </p:nvPr>
        </p:nvSpPr>
        <p:spPr>
          <a:xfrm>
            <a:off x="9557287" y="3595634"/>
            <a:ext cx="2084400" cy="1080000"/>
          </a:xfrm>
        </p:spPr>
        <p:txBody>
          <a:bodyPr anchor="ctr"/>
          <a:lstStyle>
            <a:lvl1pPr>
              <a:defRPr sz="1800" b="1">
                <a:solidFill>
                  <a:schemeClr val="accent3"/>
                </a:solidFill>
              </a:defRPr>
            </a:lvl1pPr>
            <a:lvl2pPr>
              <a:defRPr b="0">
                <a:solidFill>
                  <a:schemeClr val="tx1"/>
                </a:solidFill>
              </a:defRPr>
            </a:lvl2pPr>
            <a:lvl3pPr marL="285750" indent="-285750">
              <a:buClr>
                <a:schemeClr val="accent3"/>
              </a:buClr>
              <a:buChar char="&gt;"/>
              <a:defRPr/>
            </a:lvl3pPr>
            <a:lvl4pPr marL="342900" indent="-342900">
              <a:buFont typeface="+mj-lt"/>
              <a:buAutoNum type="arabicPeriod"/>
              <a:defRPr/>
            </a:lvl4pPr>
            <a:lvl5pPr marL="0" marR="0" indent="0" algn="l" defTabSz="914400" rtl="0" eaLnBrk="1" fontAlgn="auto" latinLnBrk="0" hangingPunct="1">
              <a:lnSpc>
                <a:spcPct val="100000"/>
              </a:lnSpc>
              <a:spcBef>
                <a:spcPts val="0"/>
              </a:spcBef>
              <a:spcAft>
                <a:spcPts val="600"/>
              </a:spcAft>
              <a:buClr>
                <a:schemeClr val="accent3"/>
              </a:buClr>
              <a:buSzTx/>
              <a:buFont typeface="+mj-lt"/>
              <a:buNone/>
              <a:tabLst/>
              <a:defRPr sz="1600" b="1">
                <a:solidFill>
                  <a:schemeClr val="tx2"/>
                </a:solidFill>
              </a:defRPr>
            </a:lvl5pPr>
            <a:lvl6pPr marL="298450" indent="-285750">
              <a:buChar char="&gt;"/>
              <a:defRPr/>
            </a:lvl6pPr>
            <a:lvl7pPr marL="357188" indent="-342900">
              <a:buFont typeface="+mj-lt"/>
              <a:buAutoNum type="arabicPeriod"/>
              <a:defRPr/>
            </a:lvl7pPr>
            <a:lvl8pPr marL="14287" indent="0">
              <a:buNone/>
              <a:defRPr sz="1400"/>
            </a:lvl8pPr>
          </a:lstStyle>
          <a:p>
            <a:pPr lvl="4"/>
            <a:r>
              <a:rPr lang="en-GB" dirty="0"/>
              <a:t>Subheading 18pt</a:t>
            </a:r>
            <a:endParaRPr lang="en-US" dirty="0"/>
          </a:p>
        </p:txBody>
      </p:sp>
      <p:sp>
        <p:nvSpPr>
          <p:cNvPr id="46" name="Rectangle 45">
            <a:extLst>
              <a:ext uri="{FF2B5EF4-FFF2-40B4-BE49-F238E27FC236}">
                <a16:creationId xmlns:a16="http://schemas.microsoft.com/office/drawing/2014/main" id="{471C3510-3051-BE40-A8E6-A38BCE7A8B13}"/>
              </a:ext>
            </a:extLst>
          </p:cNvPr>
          <p:cNvSpPr/>
          <p:nvPr/>
        </p:nvSpPr>
        <p:spPr>
          <a:xfrm>
            <a:off x="531436" y="2168525"/>
            <a:ext cx="72000" cy="108108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Footer Placeholder 5">
            <a:extLst>
              <a:ext uri="{FF2B5EF4-FFF2-40B4-BE49-F238E27FC236}">
                <a16:creationId xmlns:a16="http://schemas.microsoft.com/office/drawing/2014/main" id="{4E85463A-8ABC-2402-24D9-737DD59F38BB}"/>
              </a:ext>
            </a:extLst>
          </p:cNvPr>
          <p:cNvSpPr>
            <a:spLocks noGrp="1"/>
          </p:cNvSpPr>
          <p:nvPr>
            <p:ph type="ftr" sz="quarter" idx="3"/>
          </p:nvPr>
        </p:nvSpPr>
        <p:spPr>
          <a:xfrm>
            <a:off x="524886" y="6492875"/>
            <a:ext cx="1097540" cy="171907"/>
          </a:xfrm>
          <a:prstGeom prst="rect">
            <a:avLst/>
          </a:prstGeom>
        </p:spPr>
        <p:txBody>
          <a:bodyPr vert="horz" lIns="0" tIns="0" rIns="0" bIns="0" rtlCol="0" anchor="ctr"/>
          <a:lstStyle>
            <a:lvl1pPr algn="l">
              <a:defRPr sz="800">
                <a:solidFill>
                  <a:schemeClr val="bg2"/>
                </a:solidFill>
              </a:defRPr>
            </a:lvl1pPr>
          </a:lstStyle>
          <a:p>
            <a:endParaRPr lang="en-GB"/>
          </a:p>
        </p:txBody>
      </p:sp>
    </p:spTree>
    <p:extLst>
      <p:ext uri="{BB962C8B-B14F-4D97-AF65-F5344CB8AC3E}">
        <p14:creationId xmlns:p14="http://schemas.microsoft.com/office/powerpoint/2010/main" val="419093746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9 Icons">
    <p:spTree>
      <p:nvGrpSpPr>
        <p:cNvPr id="1" name=""/>
        <p:cNvGrpSpPr/>
        <p:nvPr/>
      </p:nvGrpSpPr>
      <p:grpSpPr>
        <a:xfrm>
          <a:off x="0" y="0"/>
          <a:ext cx="0" cy="0"/>
          <a:chOff x="0" y="0"/>
          <a:chExt cx="0" cy="0"/>
        </a:xfrm>
      </p:grpSpPr>
      <p:sp>
        <p:nvSpPr>
          <p:cNvPr id="111" name="Picture Placeholder 8">
            <a:extLst>
              <a:ext uri="{FF2B5EF4-FFF2-40B4-BE49-F238E27FC236}">
                <a16:creationId xmlns:a16="http://schemas.microsoft.com/office/drawing/2014/main" id="{67AC1D88-D5AF-6944-8D29-1B4D5960B574}"/>
              </a:ext>
            </a:extLst>
          </p:cNvPr>
          <p:cNvSpPr>
            <a:spLocks noGrp="1" noChangeAspect="1"/>
          </p:cNvSpPr>
          <p:nvPr>
            <p:ph type="pic" sz="quarter" idx="39" hasCustomPrompt="1"/>
          </p:nvPr>
        </p:nvSpPr>
        <p:spPr>
          <a:xfrm>
            <a:off x="8296092" y="2116616"/>
            <a:ext cx="1080000" cy="1080000"/>
          </a:xfrm>
        </p:spPr>
        <p:txBody>
          <a:bodyPr lIns="0" tIns="288000" rIns="0" bIns="72000" anchor="b">
            <a:normAutofit/>
          </a:bodyPr>
          <a:lstStyle>
            <a:lvl1pPr algn="ctr">
              <a:defRPr sz="1800" b="0" i="0">
                <a:solidFill>
                  <a:schemeClr val="bg1"/>
                </a:solidFill>
                <a:latin typeface="Catamaran" pitchFamily="2" charset="77"/>
                <a:cs typeface="Catamaran" pitchFamily="2" charset="77"/>
              </a:defRPr>
            </a:lvl1pPr>
          </a:lstStyle>
          <a:p>
            <a:r>
              <a:rPr lang="en-US" dirty="0"/>
              <a:t>Icon</a:t>
            </a:r>
          </a:p>
        </p:txBody>
      </p:sp>
      <p:sp>
        <p:nvSpPr>
          <p:cNvPr id="112" name="Picture Placeholder 8">
            <a:extLst>
              <a:ext uri="{FF2B5EF4-FFF2-40B4-BE49-F238E27FC236}">
                <a16:creationId xmlns:a16="http://schemas.microsoft.com/office/drawing/2014/main" id="{49071336-35B6-384D-8898-442C5FD8F16C}"/>
              </a:ext>
            </a:extLst>
          </p:cNvPr>
          <p:cNvSpPr>
            <a:spLocks noGrp="1" noChangeAspect="1"/>
          </p:cNvSpPr>
          <p:nvPr>
            <p:ph type="pic" sz="quarter" idx="40" hasCustomPrompt="1"/>
          </p:nvPr>
        </p:nvSpPr>
        <p:spPr>
          <a:xfrm>
            <a:off x="8296092" y="3484802"/>
            <a:ext cx="1080000" cy="1080000"/>
          </a:xfrm>
        </p:spPr>
        <p:txBody>
          <a:bodyPr lIns="0" tIns="288000" rIns="0" bIns="72000" anchor="b">
            <a:normAutofit/>
          </a:bodyPr>
          <a:lstStyle>
            <a:lvl1pPr algn="ctr">
              <a:defRPr sz="1800" b="0" i="0">
                <a:solidFill>
                  <a:schemeClr val="bg1"/>
                </a:solidFill>
                <a:latin typeface="Catamaran" pitchFamily="2" charset="77"/>
                <a:cs typeface="Catamaran" pitchFamily="2" charset="77"/>
              </a:defRPr>
            </a:lvl1pPr>
          </a:lstStyle>
          <a:p>
            <a:r>
              <a:rPr lang="en-US" dirty="0"/>
              <a:t>Icon</a:t>
            </a:r>
          </a:p>
        </p:txBody>
      </p:sp>
      <p:sp>
        <p:nvSpPr>
          <p:cNvPr id="113" name="Picture Placeholder 8">
            <a:extLst>
              <a:ext uri="{FF2B5EF4-FFF2-40B4-BE49-F238E27FC236}">
                <a16:creationId xmlns:a16="http://schemas.microsoft.com/office/drawing/2014/main" id="{2AD08241-FC58-7243-A94D-780D042AA9BA}"/>
              </a:ext>
            </a:extLst>
          </p:cNvPr>
          <p:cNvSpPr>
            <a:spLocks noGrp="1" noChangeAspect="1"/>
          </p:cNvSpPr>
          <p:nvPr>
            <p:ph type="pic" sz="quarter" idx="41" hasCustomPrompt="1"/>
          </p:nvPr>
        </p:nvSpPr>
        <p:spPr>
          <a:xfrm>
            <a:off x="8296092" y="4852802"/>
            <a:ext cx="1080000" cy="1080000"/>
          </a:xfrm>
        </p:spPr>
        <p:txBody>
          <a:bodyPr lIns="0" tIns="288000" rIns="0" bIns="72000" anchor="b">
            <a:normAutofit/>
          </a:bodyPr>
          <a:lstStyle>
            <a:lvl1pPr algn="ctr">
              <a:defRPr sz="1800" b="0" i="0">
                <a:solidFill>
                  <a:schemeClr val="bg1"/>
                </a:solidFill>
                <a:latin typeface="Catamaran" pitchFamily="2" charset="77"/>
                <a:cs typeface="Catamaran" pitchFamily="2" charset="77"/>
              </a:defRPr>
            </a:lvl1pPr>
          </a:lstStyle>
          <a:p>
            <a:r>
              <a:rPr lang="en-US" dirty="0"/>
              <a:t>Icon</a:t>
            </a:r>
          </a:p>
        </p:txBody>
      </p:sp>
      <p:sp>
        <p:nvSpPr>
          <p:cNvPr id="108" name="Picture Placeholder 8">
            <a:extLst>
              <a:ext uri="{FF2B5EF4-FFF2-40B4-BE49-F238E27FC236}">
                <a16:creationId xmlns:a16="http://schemas.microsoft.com/office/drawing/2014/main" id="{3D0949EF-059E-9545-B69A-4AA559A3E80C}"/>
              </a:ext>
            </a:extLst>
          </p:cNvPr>
          <p:cNvSpPr>
            <a:spLocks noGrp="1" noChangeAspect="1"/>
          </p:cNvSpPr>
          <p:nvPr>
            <p:ph type="pic" sz="quarter" idx="36" hasCustomPrompt="1"/>
          </p:nvPr>
        </p:nvSpPr>
        <p:spPr>
          <a:xfrm>
            <a:off x="4423203" y="2116615"/>
            <a:ext cx="1080000" cy="1080000"/>
          </a:xfrm>
        </p:spPr>
        <p:txBody>
          <a:bodyPr lIns="0" tIns="288000" rIns="0" bIns="72000" anchor="b">
            <a:normAutofit/>
          </a:bodyPr>
          <a:lstStyle>
            <a:lvl1pPr algn="ctr">
              <a:defRPr sz="1800" b="0" i="0">
                <a:solidFill>
                  <a:schemeClr val="bg1"/>
                </a:solidFill>
                <a:latin typeface="Catamaran" pitchFamily="2" charset="77"/>
                <a:cs typeface="Catamaran" pitchFamily="2" charset="77"/>
              </a:defRPr>
            </a:lvl1pPr>
          </a:lstStyle>
          <a:p>
            <a:r>
              <a:rPr lang="en-US" dirty="0"/>
              <a:t>Icon</a:t>
            </a:r>
          </a:p>
        </p:txBody>
      </p:sp>
      <p:sp>
        <p:nvSpPr>
          <p:cNvPr id="109" name="Picture Placeholder 8">
            <a:extLst>
              <a:ext uri="{FF2B5EF4-FFF2-40B4-BE49-F238E27FC236}">
                <a16:creationId xmlns:a16="http://schemas.microsoft.com/office/drawing/2014/main" id="{2A7E5FBD-2863-4848-AE16-CF5D00327D95}"/>
              </a:ext>
            </a:extLst>
          </p:cNvPr>
          <p:cNvSpPr>
            <a:spLocks noGrp="1" noChangeAspect="1"/>
          </p:cNvSpPr>
          <p:nvPr>
            <p:ph type="pic" sz="quarter" idx="37" hasCustomPrompt="1"/>
          </p:nvPr>
        </p:nvSpPr>
        <p:spPr>
          <a:xfrm>
            <a:off x="4423203" y="3484801"/>
            <a:ext cx="1080000" cy="1080000"/>
          </a:xfrm>
        </p:spPr>
        <p:txBody>
          <a:bodyPr lIns="0" tIns="288000" rIns="0" bIns="72000" anchor="b">
            <a:normAutofit/>
          </a:bodyPr>
          <a:lstStyle>
            <a:lvl1pPr algn="ctr">
              <a:defRPr sz="1800" b="0" i="0">
                <a:solidFill>
                  <a:schemeClr val="bg1"/>
                </a:solidFill>
                <a:latin typeface="Catamaran" pitchFamily="2" charset="77"/>
                <a:cs typeface="Catamaran" pitchFamily="2" charset="77"/>
              </a:defRPr>
            </a:lvl1pPr>
          </a:lstStyle>
          <a:p>
            <a:r>
              <a:rPr lang="en-US" dirty="0"/>
              <a:t>Icon</a:t>
            </a:r>
          </a:p>
        </p:txBody>
      </p:sp>
      <p:sp>
        <p:nvSpPr>
          <p:cNvPr id="110" name="Picture Placeholder 8">
            <a:extLst>
              <a:ext uri="{FF2B5EF4-FFF2-40B4-BE49-F238E27FC236}">
                <a16:creationId xmlns:a16="http://schemas.microsoft.com/office/drawing/2014/main" id="{57F4D1B3-D6CC-1445-B2F0-EBF4407F263C}"/>
              </a:ext>
            </a:extLst>
          </p:cNvPr>
          <p:cNvSpPr>
            <a:spLocks noGrp="1" noChangeAspect="1"/>
          </p:cNvSpPr>
          <p:nvPr>
            <p:ph type="pic" sz="quarter" idx="38" hasCustomPrompt="1"/>
          </p:nvPr>
        </p:nvSpPr>
        <p:spPr>
          <a:xfrm>
            <a:off x="4423203" y="4852801"/>
            <a:ext cx="1080000" cy="1080000"/>
          </a:xfrm>
        </p:spPr>
        <p:txBody>
          <a:bodyPr lIns="0" tIns="288000" rIns="0" bIns="72000" anchor="b">
            <a:normAutofit/>
          </a:bodyPr>
          <a:lstStyle>
            <a:lvl1pPr algn="ctr">
              <a:defRPr sz="1800" b="0" i="0">
                <a:solidFill>
                  <a:schemeClr val="bg1"/>
                </a:solidFill>
                <a:latin typeface="Catamaran" pitchFamily="2" charset="77"/>
                <a:cs typeface="Catamaran" pitchFamily="2" charset="77"/>
              </a:defRPr>
            </a:lvl1pPr>
          </a:lstStyle>
          <a:p>
            <a:r>
              <a:rPr lang="en-US" dirty="0"/>
              <a:t>Icon</a:t>
            </a:r>
          </a:p>
        </p:txBody>
      </p:sp>
      <p:sp>
        <p:nvSpPr>
          <p:cNvPr id="9" name="Picture Placeholder 8">
            <a:extLst>
              <a:ext uri="{FF2B5EF4-FFF2-40B4-BE49-F238E27FC236}">
                <a16:creationId xmlns:a16="http://schemas.microsoft.com/office/drawing/2014/main" id="{F2913B04-358F-544C-AC11-64A08DCECC99}"/>
              </a:ext>
            </a:extLst>
          </p:cNvPr>
          <p:cNvSpPr>
            <a:spLocks noGrp="1" noChangeAspect="1"/>
          </p:cNvSpPr>
          <p:nvPr>
            <p:ph type="pic" sz="quarter" idx="16" hasCustomPrompt="1"/>
          </p:nvPr>
        </p:nvSpPr>
        <p:spPr>
          <a:xfrm>
            <a:off x="502805" y="2116615"/>
            <a:ext cx="1080000" cy="1080000"/>
          </a:xfrm>
        </p:spPr>
        <p:txBody>
          <a:bodyPr lIns="0" tIns="288000" rIns="0" bIns="72000" anchor="b">
            <a:normAutofit/>
          </a:bodyPr>
          <a:lstStyle>
            <a:lvl1pPr algn="ctr">
              <a:defRPr sz="1800" b="0" i="0">
                <a:solidFill>
                  <a:schemeClr val="bg1"/>
                </a:solidFill>
                <a:latin typeface="Catamaran" pitchFamily="2" charset="77"/>
                <a:cs typeface="Catamaran" pitchFamily="2" charset="77"/>
              </a:defRPr>
            </a:lvl1pPr>
          </a:lstStyle>
          <a:p>
            <a:r>
              <a:rPr lang="en-US" dirty="0"/>
              <a:t>Icon</a:t>
            </a:r>
          </a:p>
        </p:txBody>
      </p:sp>
      <p:sp>
        <p:nvSpPr>
          <p:cNvPr id="106" name="Picture Placeholder 8">
            <a:extLst>
              <a:ext uri="{FF2B5EF4-FFF2-40B4-BE49-F238E27FC236}">
                <a16:creationId xmlns:a16="http://schemas.microsoft.com/office/drawing/2014/main" id="{8210BEF2-322A-CF49-8116-ECB62BC1BC2A}"/>
              </a:ext>
            </a:extLst>
          </p:cNvPr>
          <p:cNvSpPr>
            <a:spLocks noGrp="1" noChangeAspect="1"/>
          </p:cNvSpPr>
          <p:nvPr>
            <p:ph type="pic" sz="quarter" idx="34" hasCustomPrompt="1"/>
          </p:nvPr>
        </p:nvSpPr>
        <p:spPr>
          <a:xfrm>
            <a:off x="502805" y="3484801"/>
            <a:ext cx="1080000" cy="1080000"/>
          </a:xfrm>
        </p:spPr>
        <p:txBody>
          <a:bodyPr lIns="0" tIns="288000" rIns="0" bIns="72000" anchor="b">
            <a:normAutofit/>
          </a:bodyPr>
          <a:lstStyle>
            <a:lvl1pPr algn="ctr">
              <a:defRPr sz="1800" b="0" i="0">
                <a:solidFill>
                  <a:schemeClr val="bg1"/>
                </a:solidFill>
                <a:latin typeface="Catamaran" pitchFamily="2" charset="77"/>
                <a:cs typeface="Catamaran" pitchFamily="2" charset="77"/>
              </a:defRPr>
            </a:lvl1pPr>
          </a:lstStyle>
          <a:p>
            <a:r>
              <a:rPr lang="en-US" dirty="0"/>
              <a:t>Icon</a:t>
            </a:r>
          </a:p>
        </p:txBody>
      </p:sp>
      <p:sp>
        <p:nvSpPr>
          <p:cNvPr id="107" name="Picture Placeholder 8">
            <a:extLst>
              <a:ext uri="{FF2B5EF4-FFF2-40B4-BE49-F238E27FC236}">
                <a16:creationId xmlns:a16="http://schemas.microsoft.com/office/drawing/2014/main" id="{E707FB5C-8424-FB48-A555-11C35DB7C6BB}"/>
              </a:ext>
            </a:extLst>
          </p:cNvPr>
          <p:cNvSpPr>
            <a:spLocks noGrp="1" noChangeAspect="1"/>
          </p:cNvSpPr>
          <p:nvPr>
            <p:ph type="pic" sz="quarter" idx="35" hasCustomPrompt="1"/>
          </p:nvPr>
        </p:nvSpPr>
        <p:spPr>
          <a:xfrm>
            <a:off x="502805" y="4852801"/>
            <a:ext cx="1080000" cy="1080000"/>
          </a:xfrm>
        </p:spPr>
        <p:txBody>
          <a:bodyPr lIns="0" tIns="288000" rIns="0" bIns="72000" anchor="b">
            <a:normAutofit/>
          </a:bodyPr>
          <a:lstStyle>
            <a:lvl1pPr algn="ctr">
              <a:defRPr sz="1800" b="0" i="0">
                <a:solidFill>
                  <a:schemeClr val="bg1"/>
                </a:solidFill>
                <a:latin typeface="Catamaran" pitchFamily="2" charset="77"/>
                <a:cs typeface="Catamaran" pitchFamily="2" charset="77"/>
              </a:defRPr>
            </a:lvl1pPr>
          </a:lstStyle>
          <a:p>
            <a:r>
              <a:rPr lang="en-US" dirty="0"/>
              <a:t>Icon</a:t>
            </a:r>
          </a:p>
        </p:txBody>
      </p:sp>
      <p:sp>
        <p:nvSpPr>
          <p:cNvPr id="2" name="Title 1">
            <a:extLst>
              <a:ext uri="{FF2B5EF4-FFF2-40B4-BE49-F238E27FC236}">
                <a16:creationId xmlns:a16="http://schemas.microsoft.com/office/drawing/2014/main" id="{70F9B0B5-50C1-E144-963E-FA8F119204F3}"/>
              </a:ext>
            </a:extLst>
          </p:cNvPr>
          <p:cNvSpPr>
            <a:spLocks noGrp="1"/>
          </p:cNvSpPr>
          <p:nvPr>
            <p:ph type="title" hasCustomPrompt="1"/>
          </p:nvPr>
        </p:nvSpPr>
        <p:spPr>
          <a:xfrm>
            <a:off x="524887" y="882547"/>
            <a:ext cx="11116800" cy="946253"/>
          </a:xfrm>
          <a:prstGeom prst="rect">
            <a:avLst/>
          </a:prstGeom>
        </p:spPr>
        <p:txBody>
          <a:bodyPr/>
          <a:lstStyle/>
          <a:p>
            <a:r>
              <a:rPr lang="en-GB" dirty="0"/>
              <a:t>HEADING 32PT ODIS MI, SIT ANDE MODITIO CON</a:t>
            </a:r>
            <a:br>
              <a:rPr lang="en-GB" dirty="0"/>
            </a:br>
            <a:r>
              <a:rPr lang="en-GB" dirty="0"/>
              <a:t>REHENT EST, TE NUM ATENTES</a:t>
            </a:r>
            <a:endParaRPr lang="en-US" dirty="0"/>
          </a:p>
        </p:txBody>
      </p:sp>
      <p:sp>
        <p:nvSpPr>
          <p:cNvPr id="7" name="Slide Number Placeholder 6">
            <a:extLst>
              <a:ext uri="{FF2B5EF4-FFF2-40B4-BE49-F238E27FC236}">
                <a16:creationId xmlns:a16="http://schemas.microsoft.com/office/drawing/2014/main" id="{353D0FAA-3DB6-E742-9172-C1ACDFCEEC31}"/>
              </a:ext>
            </a:extLst>
          </p:cNvPr>
          <p:cNvSpPr>
            <a:spLocks noGrp="1"/>
          </p:cNvSpPr>
          <p:nvPr>
            <p:ph type="sldNum" sz="quarter" idx="29"/>
          </p:nvPr>
        </p:nvSpPr>
        <p:spPr/>
        <p:txBody>
          <a:bodyPr/>
          <a:lstStyle/>
          <a:p>
            <a:fld id="{826DDBE9-9F3C-4619-BE63-5F1F6BB637C8}" type="slidenum">
              <a:rPr lang="en-GB" smtClean="0"/>
              <a:t>‹#›</a:t>
            </a:fld>
            <a:endParaRPr lang="en-GB"/>
          </a:p>
        </p:txBody>
      </p:sp>
      <p:sp>
        <p:nvSpPr>
          <p:cNvPr id="41" name="TextBox 40">
            <a:extLst>
              <a:ext uri="{FF2B5EF4-FFF2-40B4-BE49-F238E27FC236}">
                <a16:creationId xmlns:a16="http://schemas.microsoft.com/office/drawing/2014/main" id="{3880A0B3-2440-914B-A2C2-46D679C85040}"/>
              </a:ext>
            </a:extLst>
          </p:cNvPr>
          <p:cNvSpPr txBox="1"/>
          <p:nvPr/>
        </p:nvSpPr>
        <p:spPr>
          <a:xfrm>
            <a:off x="0" y="7012426"/>
            <a:ext cx="12192000" cy="333633"/>
          </a:xfrm>
          <a:prstGeom prst="rect">
            <a:avLst/>
          </a:prstGeom>
          <a:noFill/>
        </p:spPr>
        <p:txBody>
          <a:bodyPr wrap="square" lIns="0" tIns="0" rIns="0" bIns="0" rtlCol="0">
            <a:noAutofit/>
          </a:bodyPr>
          <a:lstStyle/>
          <a:p>
            <a:r>
              <a:rPr lang="en-US" sz="1200" dirty="0"/>
              <a:t>All icons or logos on this slide must be in </a:t>
            </a:r>
            <a:r>
              <a:rPr lang="en-US" sz="1200" b="1" dirty="0"/>
              <a:t>colour. Logos must be in original colour. </a:t>
            </a:r>
            <a:r>
              <a:rPr lang="en-MY" sz="1200" dirty="0"/>
              <a:t>Do not use a white icon on a white background.</a:t>
            </a:r>
          </a:p>
          <a:p>
            <a:r>
              <a:rPr lang="en-MY" sz="1200" dirty="0"/>
              <a:t>To change icon colour; first select the icon &gt; in “Home” tab select “Shape Outline” &gt; select colour.</a:t>
            </a:r>
            <a:endParaRPr lang="en-US" sz="1200" dirty="0"/>
          </a:p>
        </p:txBody>
      </p:sp>
      <p:sp>
        <p:nvSpPr>
          <p:cNvPr id="54" name="Content Placeholder 4">
            <a:extLst>
              <a:ext uri="{FF2B5EF4-FFF2-40B4-BE49-F238E27FC236}">
                <a16:creationId xmlns:a16="http://schemas.microsoft.com/office/drawing/2014/main" id="{A2E814F5-056B-7845-AAE2-A071AC57106D}"/>
              </a:ext>
            </a:extLst>
          </p:cNvPr>
          <p:cNvSpPr>
            <a:spLocks noGrp="1"/>
          </p:cNvSpPr>
          <p:nvPr>
            <p:ph sz="quarter" idx="58" hasCustomPrompt="1"/>
          </p:nvPr>
        </p:nvSpPr>
        <p:spPr>
          <a:xfrm>
            <a:off x="1764000" y="4852802"/>
            <a:ext cx="2084400" cy="1080000"/>
          </a:xfrm>
        </p:spPr>
        <p:txBody>
          <a:bodyPr anchor="ctr"/>
          <a:lstStyle>
            <a:lvl1pPr>
              <a:defRPr sz="1800" b="1">
                <a:solidFill>
                  <a:schemeClr val="accent3"/>
                </a:solidFill>
              </a:defRPr>
            </a:lvl1pPr>
            <a:lvl2pPr>
              <a:defRPr b="0">
                <a:solidFill>
                  <a:schemeClr val="tx1"/>
                </a:solidFill>
              </a:defRPr>
            </a:lvl2pPr>
            <a:lvl3pPr marL="285750" indent="-285750">
              <a:buClr>
                <a:schemeClr val="accent3"/>
              </a:buClr>
              <a:buChar char="&gt;"/>
              <a:defRPr/>
            </a:lvl3pPr>
            <a:lvl4pPr marL="342900" indent="-342900">
              <a:buFont typeface="+mj-lt"/>
              <a:buAutoNum type="arabicPeriod"/>
              <a:defRPr/>
            </a:lvl4pPr>
            <a:lvl5pPr marL="0" marR="0" indent="0" algn="l" defTabSz="914400" rtl="0" eaLnBrk="1" fontAlgn="auto" latinLnBrk="0" hangingPunct="1">
              <a:lnSpc>
                <a:spcPct val="100000"/>
              </a:lnSpc>
              <a:spcBef>
                <a:spcPts val="0"/>
              </a:spcBef>
              <a:spcAft>
                <a:spcPts val="600"/>
              </a:spcAft>
              <a:buClr>
                <a:schemeClr val="accent3"/>
              </a:buClr>
              <a:buSzTx/>
              <a:buFont typeface="+mj-lt"/>
              <a:buNone/>
              <a:tabLst/>
              <a:defRPr sz="1600" b="1">
                <a:solidFill>
                  <a:schemeClr val="tx2"/>
                </a:solidFill>
              </a:defRPr>
            </a:lvl5pPr>
            <a:lvl6pPr marL="298450" indent="-285750">
              <a:buChar char="&gt;"/>
              <a:defRPr/>
            </a:lvl6pPr>
            <a:lvl7pPr marL="357188" indent="-342900">
              <a:buFont typeface="+mj-lt"/>
              <a:buAutoNum type="arabicPeriod"/>
              <a:defRPr/>
            </a:lvl7pPr>
            <a:lvl8pPr marL="14287" indent="0">
              <a:buNone/>
              <a:defRPr sz="1400"/>
            </a:lvl8pPr>
          </a:lstStyle>
          <a:p>
            <a:pPr lvl="4"/>
            <a:r>
              <a:rPr lang="en-GB" dirty="0"/>
              <a:t>Subheading 18pt</a:t>
            </a:r>
            <a:endParaRPr lang="en-US" dirty="0"/>
          </a:p>
        </p:txBody>
      </p:sp>
      <p:sp>
        <p:nvSpPr>
          <p:cNvPr id="55" name="Content Placeholder 4">
            <a:extLst>
              <a:ext uri="{FF2B5EF4-FFF2-40B4-BE49-F238E27FC236}">
                <a16:creationId xmlns:a16="http://schemas.microsoft.com/office/drawing/2014/main" id="{2EFEB355-35CE-6448-B587-F9CCD7A0DE55}"/>
              </a:ext>
            </a:extLst>
          </p:cNvPr>
          <p:cNvSpPr>
            <a:spLocks noGrp="1"/>
          </p:cNvSpPr>
          <p:nvPr>
            <p:ph sz="quarter" idx="59" hasCustomPrompt="1"/>
          </p:nvPr>
        </p:nvSpPr>
        <p:spPr>
          <a:xfrm>
            <a:off x="1764000" y="3484801"/>
            <a:ext cx="2084400" cy="1080000"/>
          </a:xfrm>
        </p:spPr>
        <p:txBody>
          <a:bodyPr anchor="ctr"/>
          <a:lstStyle>
            <a:lvl1pPr>
              <a:defRPr sz="1800" b="1">
                <a:solidFill>
                  <a:schemeClr val="accent3"/>
                </a:solidFill>
              </a:defRPr>
            </a:lvl1pPr>
            <a:lvl2pPr>
              <a:defRPr b="0">
                <a:solidFill>
                  <a:schemeClr val="tx1"/>
                </a:solidFill>
              </a:defRPr>
            </a:lvl2pPr>
            <a:lvl3pPr marL="285750" indent="-285750">
              <a:buClr>
                <a:schemeClr val="accent3"/>
              </a:buClr>
              <a:buChar char="&gt;"/>
              <a:defRPr/>
            </a:lvl3pPr>
            <a:lvl4pPr marL="342900" indent="-342900">
              <a:buFont typeface="+mj-lt"/>
              <a:buAutoNum type="arabicPeriod"/>
              <a:defRPr/>
            </a:lvl4pPr>
            <a:lvl5pPr marL="0" marR="0" indent="0" algn="l" defTabSz="914400" rtl="0" eaLnBrk="1" fontAlgn="auto" latinLnBrk="0" hangingPunct="1">
              <a:lnSpc>
                <a:spcPct val="100000"/>
              </a:lnSpc>
              <a:spcBef>
                <a:spcPts val="0"/>
              </a:spcBef>
              <a:spcAft>
                <a:spcPts val="600"/>
              </a:spcAft>
              <a:buClr>
                <a:schemeClr val="accent3"/>
              </a:buClr>
              <a:buSzTx/>
              <a:buFont typeface="+mj-lt"/>
              <a:buNone/>
              <a:tabLst/>
              <a:defRPr sz="1600" b="1">
                <a:solidFill>
                  <a:schemeClr val="tx2"/>
                </a:solidFill>
              </a:defRPr>
            </a:lvl5pPr>
            <a:lvl6pPr marL="298450" indent="-285750">
              <a:buChar char="&gt;"/>
              <a:defRPr/>
            </a:lvl6pPr>
            <a:lvl7pPr marL="357188" indent="-342900">
              <a:buFont typeface="+mj-lt"/>
              <a:buAutoNum type="arabicPeriod"/>
              <a:defRPr/>
            </a:lvl7pPr>
            <a:lvl8pPr marL="14287" indent="0">
              <a:buNone/>
              <a:defRPr sz="1400"/>
            </a:lvl8pPr>
          </a:lstStyle>
          <a:p>
            <a:pPr lvl="4"/>
            <a:r>
              <a:rPr lang="en-GB" dirty="0"/>
              <a:t>Subheading 18pt</a:t>
            </a:r>
            <a:endParaRPr lang="en-US" dirty="0"/>
          </a:p>
        </p:txBody>
      </p:sp>
      <p:sp>
        <p:nvSpPr>
          <p:cNvPr id="56" name="Content Placeholder 4">
            <a:extLst>
              <a:ext uri="{FF2B5EF4-FFF2-40B4-BE49-F238E27FC236}">
                <a16:creationId xmlns:a16="http://schemas.microsoft.com/office/drawing/2014/main" id="{15B87579-4E4A-6C41-93CF-C3814504C7DA}"/>
              </a:ext>
            </a:extLst>
          </p:cNvPr>
          <p:cNvSpPr>
            <a:spLocks noGrp="1"/>
          </p:cNvSpPr>
          <p:nvPr>
            <p:ph sz="quarter" idx="60" hasCustomPrompt="1"/>
          </p:nvPr>
        </p:nvSpPr>
        <p:spPr>
          <a:xfrm>
            <a:off x="1764000" y="2116616"/>
            <a:ext cx="2084400" cy="1080000"/>
          </a:xfrm>
        </p:spPr>
        <p:txBody>
          <a:bodyPr anchor="ctr"/>
          <a:lstStyle>
            <a:lvl1pPr>
              <a:defRPr sz="1800" b="1">
                <a:solidFill>
                  <a:schemeClr val="accent3"/>
                </a:solidFill>
              </a:defRPr>
            </a:lvl1pPr>
            <a:lvl2pPr>
              <a:defRPr b="0">
                <a:solidFill>
                  <a:schemeClr val="tx1"/>
                </a:solidFill>
              </a:defRPr>
            </a:lvl2pPr>
            <a:lvl3pPr marL="285750" indent="-285750">
              <a:buClr>
                <a:schemeClr val="accent3"/>
              </a:buClr>
              <a:buChar char="&gt;"/>
              <a:defRPr/>
            </a:lvl3pPr>
            <a:lvl4pPr marL="342900" indent="-342900">
              <a:buFont typeface="+mj-lt"/>
              <a:buAutoNum type="arabicPeriod"/>
              <a:defRPr/>
            </a:lvl4pPr>
            <a:lvl5pPr marL="0" marR="0" indent="0" algn="l" defTabSz="914400" rtl="0" eaLnBrk="1" fontAlgn="auto" latinLnBrk="0" hangingPunct="1">
              <a:lnSpc>
                <a:spcPct val="100000"/>
              </a:lnSpc>
              <a:spcBef>
                <a:spcPts val="0"/>
              </a:spcBef>
              <a:spcAft>
                <a:spcPts val="600"/>
              </a:spcAft>
              <a:buClr>
                <a:schemeClr val="accent3"/>
              </a:buClr>
              <a:buSzTx/>
              <a:buFont typeface="+mj-lt"/>
              <a:buNone/>
              <a:tabLst/>
              <a:defRPr sz="1600" b="1">
                <a:solidFill>
                  <a:schemeClr val="tx2"/>
                </a:solidFill>
              </a:defRPr>
            </a:lvl5pPr>
            <a:lvl6pPr marL="298450" indent="-285750">
              <a:buChar char="&gt;"/>
              <a:defRPr/>
            </a:lvl6pPr>
            <a:lvl7pPr marL="357188" indent="-342900">
              <a:buFont typeface="+mj-lt"/>
              <a:buAutoNum type="arabicPeriod"/>
              <a:defRPr/>
            </a:lvl7pPr>
            <a:lvl8pPr marL="14287" indent="0">
              <a:buNone/>
              <a:defRPr sz="1400"/>
            </a:lvl8pPr>
          </a:lstStyle>
          <a:p>
            <a:pPr lvl="4"/>
            <a:r>
              <a:rPr lang="en-GB" dirty="0"/>
              <a:t>Subheading 18pt</a:t>
            </a:r>
            <a:endParaRPr lang="en-US" dirty="0"/>
          </a:p>
        </p:txBody>
      </p:sp>
      <p:sp>
        <p:nvSpPr>
          <p:cNvPr id="57" name="Content Placeholder 4">
            <a:extLst>
              <a:ext uri="{FF2B5EF4-FFF2-40B4-BE49-F238E27FC236}">
                <a16:creationId xmlns:a16="http://schemas.microsoft.com/office/drawing/2014/main" id="{32F07C3D-CD0E-EF42-9F14-05DEC655CA55}"/>
              </a:ext>
            </a:extLst>
          </p:cNvPr>
          <p:cNvSpPr>
            <a:spLocks noGrp="1"/>
          </p:cNvSpPr>
          <p:nvPr>
            <p:ph sz="quarter" idx="61" hasCustomPrompt="1"/>
          </p:nvPr>
        </p:nvSpPr>
        <p:spPr>
          <a:xfrm>
            <a:off x="5684398" y="4852802"/>
            <a:ext cx="2084400" cy="1080000"/>
          </a:xfrm>
        </p:spPr>
        <p:txBody>
          <a:bodyPr anchor="ctr"/>
          <a:lstStyle>
            <a:lvl1pPr>
              <a:defRPr sz="1800" b="1">
                <a:solidFill>
                  <a:schemeClr val="accent3"/>
                </a:solidFill>
              </a:defRPr>
            </a:lvl1pPr>
            <a:lvl2pPr>
              <a:defRPr b="0">
                <a:solidFill>
                  <a:schemeClr val="tx1"/>
                </a:solidFill>
              </a:defRPr>
            </a:lvl2pPr>
            <a:lvl3pPr marL="285750" indent="-285750">
              <a:buClr>
                <a:schemeClr val="accent3"/>
              </a:buClr>
              <a:buChar char="&gt;"/>
              <a:defRPr/>
            </a:lvl3pPr>
            <a:lvl4pPr marL="342900" indent="-342900">
              <a:buFont typeface="+mj-lt"/>
              <a:buAutoNum type="arabicPeriod"/>
              <a:defRPr/>
            </a:lvl4pPr>
            <a:lvl5pPr marL="0" marR="0" indent="0" algn="l" defTabSz="914400" rtl="0" eaLnBrk="1" fontAlgn="auto" latinLnBrk="0" hangingPunct="1">
              <a:lnSpc>
                <a:spcPct val="100000"/>
              </a:lnSpc>
              <a:spcBef>
                <a:spcPts val="0"/>
              </a:spcBef>
              <a:spcAft>
                <a:spcPts val="600"/>
              </a:spcAft>
              <a:buClr>
                <a:schemeClr val="accent3"/>
              </a:buClr>
              <a:buSzTx/>
              <a:buFont typeface="+mj-lt"/>
              <a:buNone/>
              <a:tabLst/>
              <a:defRPr sz="1600" b="1">
                <a:solidFill>
                  <a:schemeClr val="tx2"/>
                </a:solidFill>
              </a:defRPr>
            </a:lvl5pPr>
            <a:lvl6pPr marL="298450" indent="-285750">
              <a:buChar char="&gt;"/>
              <a:defRPr/>
            </a:lvl6pPr>
            <a:lvl7pPr marL="357188" indent="-342900">
              <a:buFont typeface="+mj-lt"/>
              <a:buAutoNum type="arabicPeriod"/>
              <a:defRPr/>
            </a:lvl7pPr>
            <a:lvl8pPr marL="14287" indent="0">
              <a:buNone/>
              <a:defRPr sz="1400"/>
            </a:lvl8pPr>
          </a:lstStyle>
          <a:p>
            <a:pPr lvl="4"/>
            <a:r>
              <a:rPr lang="en-GB" dirty="0"/>
              <a:t>Subheading 18pt</a:t>
            </a:r>
            <a:endParaRPr lang="en-US" dirty="0"/>
          </a:p>
        </p:txBody>
      </p:sp>
      <p:sp>
        <p:nvSpPr>
          <p:cNvPr id="58" name="Content Placeholder 4">
            <a:extLst>
              <a:ext uri="{FF2B5EF4-FFF2-40B4-BE49-F238E27FC236}">
                <a16:creationId xmlns:a16="http://schemas.microsoft.com/office/drawing/2014/main" id="{381D57F7-23AD-2546-8773-12C24AD6A0A3}"/>
              </a:ext>
            </a:extLst>
          </p:cNvPr>
          <p:cNvSpPr>
            <a:spLocks noGrp="1"/>
          </p:cNvSpPr>
          <p:nvPr>
            <p:ph sz="quarter" idx="62" hasCustomPrompt="1"/>
          </p:nvPr>
        </p:nvSpPr>
        <p:spPr>
          <a:xfrm>
            <a:off x="5684398" y="3484802"/>
            <a:ext cx="2084400" cy="1080000"/>
          </a:xfrm>
        </p:spPr>
        <p:txBody>
          <a:bodyPr anchor="ctr"/>
          <a:lstStyle>
            <a:lvl1pPr>
              <a:defRPr sz="1800" b="1">
                <a:solidFill>
                  <a:schemeClr val="accent3"/>
                </a:solidFill>
              </a:defRPr>
            </a:lvl1pPr>
            <a:lvl2pPr>
              <a:defRPr b="0">
                <a:solidFill>
                  <a:schemeClr val="tx1"/>
                </a:solidFill>
              </a:defRPr>
            </a:lvl2pPr>
            <a:lvl3pPr marL="285750" indent="-285750">
              <a:buClr>
                <a:schemeClr val="accent3"/>
              </a:buClr>
              <a:buChar char="&gt;"/>
              <a:defRPr/>
            </a:lvl3pPr>
            <a:lvl4pPr marL="342900" indent="-342900">
              <a:buFont typeface="+mj-lt"/>
              <a:buAutoNum type="arabicPeriod"/>
              <a:defRPr/>
            </a:lvl4pPr>
            <a:lvl5pPr marL="0" marR="0" indent="0" algn="l" defTabSz="914400" rtl="0" eaLnBrk="1" fontAlgn="auto" latinLnBrk="0" hangingPunct="1">
              <a:lnSpc>
                <a:spcPct val="100000"/>
              </a:lnSpc>
              <a:spcBef>
                <a:spcPts val="0"/>
              </a:spcBef>
              <a:spcAft>
                <a:spcPts val="600"/>
              </a:spcAft>
              <a:buClr>
                <a:schemeClr val="accent3"/>
              </a:buClr>
              <a:buSzTx/>
              <a:buFont typeface="+mj-lt"/>
              <a:buNone/>
              <a:tabLst/>
              <a:defRPr sz="1600" b="1">
                <a:solidFill>
                  <a:schemeClr val="tx2"/>
                </a:solidFill>
              </a:defRPr>
            </a:lvl5pPr>
            <a:lvl6pPr marL="298450" indent="-285750">
              <a:buChar char="&gt;"/>
              <a:defRPr/>
            </a:lvl6pPr>
            <a:lvl7pPr marL="357188" indent="-342900">
              <a:buFont typeface="+mj-lt"/>
              <a:buAutoNum type="arabicPeriod"/>
              <a:defRPr/>
            </a:lvl7pPr>
            <a:lvl8pPr marL="14287" indent="0">
              <a:buNone/>
              <a:defRPr sz="1400"/>
            </a:lvl8pPr>
          </a:lstStyle>
          <a:p>
            <a:pPr lvl="4"/>
            <a:r>
              <a:rPr lang="en-GB" dirty="0"/>
              <a:t>Subheading 18pt</a:t>
            </a:r>
            <a:endParaRPr lang="en-US" dirty="0"/>
          </a:p>
        </p:txBody>
      </p:sp>
      <p:sp>
        <p:nvSpPr>
          <p:cNvPr id="59" name="Content Placeholder 4">
            <a:extLst>
              <a:ext uri="{FF2B5EF4-FFF2-40B4-BE49-F238E27FC236}">
                <a16:creationId xmlns:a16="http://schemas.microsoft.com/office/drawing/2014/main" id="{F244513F-BB13-304B-AAFD-3C7D75C23442}"/>
              </a:ext>
            </a:extLst>
          </p:cNvPr>
          <p:cNvSpPr>
            <a:spLocks noGrp="1"/>
          </p:cNvSpPr>
          <p:nvPr>
            <p:ph sz="quarter" idx="63" hasCustomPrompt="1"/>
          </p:nvPr>
        </p:nvSpPr>
        <p:spPr>
          <a:xfrm>
            <a:off x="5684398" y="2116616"/>
            <a:ext cx="2084400" cy="1080000"/>
          </a:xfrm>
        </p:spPr>
        <p:txBody>
          <a:bodyPr anchor="ctr"/>
          <a:lstStyle>
            <a:lvl1pPr>
              <a:defRPr sz="1800" b="1">
                <a:solidFill>
                  <a:schemeClr val="accent3"/>
                </a:solidFill>
              </a:defRPr>
            </a:lvl1pPr>
            <a:lvl2pPr>
              <a:defRPr b="0">
                <a:solidFill>
                  <a:schemeClr val="tx1"/>
                </a:solidFill>
              </a:defRPr>
            </a:lvl2pPr>
            <a:lvl3pPr marL="285750" indent="-285750">
              <a:buClr>
                <a:schemeClr val="accent3"/>
              </a:buClr>
              <a:buChar char="&gt;"/>
              <a:defRPr/>
            </a:lvl3pPr>
            <a:lvl4pPr marL="342900" indent="-342900">
              <a:buFont typeface="+mj-lt"/>
              <a:buAutoNum type="arabicPeriod"/>
              <a:defRPr/>
            </a:lvl4pPr>
            <a:lvl5pPr marL="0" marR="0" indent="0" algn="l" defTabSz="914400" rtl="0" eaLnBrk="1" fontAlgn="auto" latinLnBrk="0" hangingPunct="1">
              <a:lnSpc>
                <a:spcPct val="100000"/>
              </a:lnSpc>
              <a:spcBef>
                <a:spcPts val="0"/>
              </a:spcBef>
              <a:spcAft>
                <a:spcPts val="600"/>
              </a:spcAft>
              <a:buClr>
                <a:schemeClr val="accent3"/>
              </a:buClr>
              <a:buSzTx/>
              <a:buFont typeface="+mj-lt"/>
              <a:buNone/>
              <a:tabLst/>
              <a:defRPr sz="1600" b="1">
                <a:solidFill>
                  <a:schemeClr val="tx2"/>
                </a:solidFill>
              </a:defRPr>
            </a:lvl5pPr>
            <a:lvl6pPr marL="298450" indent="-285750">
              <a:buChar char="&gt;"/>
              <a:defRPr/>
            </a:lvl6pPr>
            <a:lvl7pPr marL="357188" indent="-342900">
              <a:buFont typeface="+mj-lt"/>
              <a:buAutoNum type="arabicPeriod"/>
              <a:defRPr/>
            </a:lvl7pPr>
            <a:lvl8pPr marL="14287" indent="0">
              <a:buNone/>
              <a:defRPr sz="1400"/>
            </a:lvl8pPr>
          </a:lstStyle>
          <a:p>
            <a:pPr lvl="4"/>
            <a:r>
              <a:rPr lang="en-GB" dirty="0"/>
              <a:t>Subheading 18pt</a:t>
            </a:r>
            <a:endParaRPr lang="en-US" dirty="0"/>
          </a:p>
        </p:txBody>
      </p:sp>
      <p:sp>
        <p:nvSpPr>
          <p:cNvPr id="60" name="Content Placeholder 4">
            <a:extLst>
              <a:ext uri="{FF2B5EF4-FFF2-40B4-BE49-F238E27FC236}">
                <a16:creationId xmlns:a16="http://schemas.microsoft.com/office/drawing/2014/main" id="{FFC3B17F-E0B4-7948-AE94-74B341A064F7}"/>
              </a:ext>
            </a:extLst>
          </p:cNvPr>
          <p:cNvSpPr>
            <a:spLocks noGrp="1"/>
          </p:cNvSpPr>
          <p:nvPr>
            <p:ph sz="quarter" idx="64" hasCustomPrompt="1"/>
          </p:nvPr>
        </p:nvSpPr>
        <p:spPr>
          <a:xfrm>
            <a:off x="9557287" y="4852802"/>
            <a:ext cx="2084400" cy="1080000"/>
          </a:xfrm>
        </p:spPr>
        <p:txBody>
          <a:bodyPr anchor="ctr"/>
          <a:lstStyle>
            <a:lvl1pPr>
              <a:defRPr sz="1800" b="1">
                <a:solidFill>
                  <a:schemeClr val="accent3"/>
                </a:solidFill>
              </a:defRPr>
            </a:lvl1pPr>
            <a:lvl2pPr>
              <a:defRPr b="0">
                <a:solidFill>
                  <a:schemeClr val="tx1"/>
                </a:solidFill>
              </a:defRPr>
            </a:lvl2pPr>
            <a:lvl3pPr marL="285750" indent="-285750">
              <a:buClr>
                <a:schemeClr val="accent3"/>
              </a:buClr>
              <a:buChar char="&gt;"/>
              <a:defRPr/>
            </a:lvl3pPr>
            <a:lvl4pPr marL="342900" indent="-342900">
              <a:buFont typeface="+mj-lt"/>
              <a:buAutoNum type="arabicPeriod"/>
              <a:defRPr/>
            </a:lvl4pPr>
            <a:lvl5pPr marL="0" marR="0" indent="0" algn="l" defTabSz="914400" rtl="0" eaLnBrk="1" fontAlgn="auto" latinLnBrk="0" hangingPunct="1">
              <a:lnSpc>
                <a:spcPct val="100000"/>
              </a:lnSpc>
              <a:spcBef>
                <a:spcPts val="0"/>
              </a:spcBef>
              <a:spcAft>
                <a:spcPts val="600"/>
              </a:spcAft>
              <a:buClr>
                <a:schemeClr val="accent3"/>
              </a:buClr>
              <a:buSzTx/>
              <a:buFont typeface="+mj-lt"/>
              <a:buNone/>
              <a:tabLst/>
              <a:defRPr sz="1600" b="1">
                <a:solidFill>
                  <a:schemeClr val="tx2"/>
                </a:solidFill>
              </a:defRPr>
            </a:lvl5pPr>
            <a:lvl6pPr marL="298450" indent="-285750">
              <a:buChar char="&gt;"/>
              <a:defRPr/>
            </a:lvl6pPr>
            <a:lvl7pPr marL="357188" indent="-342900">
              <a:buFont typeface="+mj-lt"/>
              <a:buAutoNum type="arabicPeriod"/>
              <a:defRPr/>
            </a:lvl7pPr>
            <a:lvl8pPr marL="14287" indent="0">
              <a:buNone/>
              <a:defRPr sz="1400"/>
            </a:lvl8pPr>
          </a:lstStyle>
          <a:p>
            <a:pPr lvl="4"/>
            <a:r>
              <a:rPr lang="en-GB" dirty="0"/>
              <a:t>Subheading 18pt</a:t>
            </a:r>
            <a:endParaRPr lang="en-US" dirty="0"/>
          </a:p>
        </p:txBody>
      </p:sp>
      <p:sp>
        <p:nvSpPr>
          <p:cNvPr id="61" name="Content Placeholder 4">
            <a:extLst>
              <a:ext uri="{FF2B5EF4-FFF2-40B4-BE49-F238E27FC236}">
                <a16:creationId xmlns:a16="http://schemas.microsoft.com/office/drawing/2014/main" id="{378146B5-7A6D-A440-8A9E-C34879AC52D9}"/>
              </a:ext>
            </a:extLst>
          </p:cNvPr>
          <p:cNvSpPr>
            <a:spLocks noGrp="1"/>
          </p:cNvSpPr>
          <p:nvPr>
            <p:ph sz="quarter" idx="65" hasCustomPrompt="1"/>
          </p:nvPr>
        </p:nvSpPr>
        <p:spPr>
          <a:xfrm>
            <a:off x="9557287" y="3484802"/>
            <a:ext cx="2084400" cy="1080000"/>
          </a:xfrm>
        </p:spPr>
        <p:txBody>
          <a:bodyPr anchor="ctr"/>
          <a:lstStyle>
            <a:lvl1pPr>
              <a:defRPr sz="1800" b="1">
                <a:solidFill>
                  <a:schemeClr val="accent3"/>
                </a:solidFill>
              </a:defRPr>
            </a:lvl1pPr>
            <a:lvl2pPr>
              <a:defRPr b="0">
                <a:solidFill>
                  <a:schemeClr val="tx1"/>
                </a:solidFill>
              </a:defRPr>
            </a:lvl2pPr>
            <a:lvl3pPr marL="285750" indent="-285750">
              <a:buClr>
                <a:schemeClr val="accent3"/>
              </a:buClr>
              <a:buChar char="&gt;"/>
              <a:defRPr/>
            </a:lvl3pPr>
            <a:lvl4pPr marL="342900" indent="-342900">
              <a:buFont typeface="+mj-lt"/>
              <a:buAutoNum type="arabicPeriod"/>
              <a:defRPr/>
            </a:lvl4pPr>
            <a:lvl5pPr marL="0" marR="0" indent="0" algn="l" defTabSz="914400" rtl="0" eaLnBrk="1" fontAlgn="auto" latinLnBrk="0" hangingPunct="1">
              <a:lnSpc>
                <a:spcPct val="100000"/>
              </a:lnSpc>
              <a:spcBef>
                <a:spcPts val="0"/>
              </a:spcBef>
              <a:spcAft>
                <a:spcPts val="600"/>
              </a:spcAft>
              <a:buClr>
                <a:schemeClr val="accent3"/>
              </a:buClr>
              <a:buSzTx/>
              <a:buFont typeface="+mj-lt"/>
              <a:buNone/>
              <a:tabLst/>
              <a:defRPr sz="1600" b="1">
                <a:solidFill>
                  <a:schemeClr val="tx2"/>
                </a:solidFill>
              </a:defRPr>
            </a:lvl5pPr>
            <a:lvl6pPr marL="298450" indent="-285750">
              <a:buChar char="&gt;"/>
              <a:defRPr/>
            </a:lvl6pPr>
            <a:lvl7pPr marL="357188" indent="-342900">
              <a:buFont typeface="+mj-lt"/>
              <a:buAutoNum type="arabicPeriod"/>
              <a:defRPr/>
            </a:lvl7pPr>
            <a:lvl8pPr marL="14287" indent="0">
              <a:buNone/>
              <a:defRPr sz="1400"/>
            </a:lvl8pPr>
          </a:lstStyle>
          <a:p>
            <a:pPr lvl="4"/>
            <a:r>
              <a:rPr lang="en-GB" dirty="0"/>
              <a:t>Subheading 18pt</a:t>
            </a:r>
            <a:endParaRPr lang="en-US" dirty="0"/>
          </a:p>
        </p:txBody>
      </p:sp>
      <p:sp>
        <p:nvSpPr>
          <p:cNvPr id="62" name="Content Placeholder 4">
            <a:extLst>
              <a:ext uri="{FF2B5EF4-FFF2-40B4-BE49-F238E27FC236}">
                <a16:creationId xmlns:a16="http://schemas.microsoft.com/office/drawing/2014/main" id="{3B990F2D-08F8-064D-9520-E254413A50F8}"/>
              </a:ext>
            </a:extLst>
          </p:cNvPr>
          <p:cNvSpPr>
            <a:spLocks noGrp="1"/>
          </p:cNvSpPr>
          <p:nvPr>
            <p:ph sz="quarter" idx="66" hasCustomPrompt="1"/>
          </p:nvPr>
        </p:nvSpPr>
        <p:spPr>
          <a:xfrm>
            <a:off x="9557287" y="2116616"/>
            <a:ext cx="2084400" cy="1080000"/>
          </a:xfrm>
        </p:spPr>
        <p:txBody>
          <a:bodyPr anchor="ctr"/>
          <a:lstStyle>
            <a:lvl1pPr>
              <a:defRPr sz="1800" b="1">
                <a:solidFill>
                  <a:schemeClr val="accent3"/>
                </a:solidFill>
              </a:defRPr>
            </a:lvl1pPr>
            <a:lvl2pPr>
              <a:defRPr b="0">
                <a:solidFill>
                  <a:schemeClr val="tx1"/>
                </a:solidFill>
              </a:defRPr>
            </a:lvl2pPr>
            <a:lvl3pPr marL="285750" indent="-285750">
              <a:buClr>
                <a:schemeClr val="accent3"/>
              </a:buClr>
              <a:buChar char="&gt;"/>
              <a:defRPr/>
            </a:lvl3pPr>
            <a:lvl4pPr marL="342900" indent="-342900">
              <a:buFont typeface="+mj-lt"/>
              <a:buAutoNum type="arabicPeriod"/>
              <a:defRPr/>
            </a:lvl4pPr>
            <a:lvl5pPr marL="0" marR="0" indent="0" algn="l" defTabSz="914400" rtl="0" eaLnBrk="1" fontAlgn="auto" latinLnBrk="0" hangingPunct="1">
              <a:lnSpc>
                <a:spcPct val="100000"/>
              </a:lnSpc>
              <a:spcBef>
                <a:spcPts val="0"/>
              </a:spcBef>
              <a:spcAft>
                <a:spcPts val="600"/>
              </a:spcAft>
              <a:buClr>
                <a:schemeClr val="accent3"/>
              </a:buClr>
              <a:buSzTx/>
              <a:buFont typeface="+mj-lt"/>
              <a:buNone/>
              <a:tabLst/>
              <a:defRPr sz="1600" b="1">
                <a:solidFill>
                  <a:schemeClr val="tx2"/>
                </a:solidFill>
              </a:defRPr>
            </a:lvl5pPr>
            <a:lvl6pPr marL="298450" indent="-285750">
              <a:buChar char="&gt;"/>
              <a:defRPr/>
            </a:lvl6pPr>
            <a:lvl7pPr marL="357188" indent="-342900">
              <a:buFont typeface="+mj-lt"/>
              <a:buAutoNum type="arabicPeriod"/>
              <a:defRPr/>
            </a:lvl7pPr>
            <a:lvl8pPr marL="14287" indent="0">
              <a:buNone/>
              <a:defRPr sz="1400"/>
            </a:lvl8pPr>
          </a:lstStyle>
          <a:p>
            <a:pPr lvl="4"/>
            <a:r>
              <a:rPr lang="en-GB" dirty="0"/>
              <a:t>Subheading 18pt</a:t>
            </a:r>
            <a:endParaRPr lang="en-US" dirty="0"/>
          </a:p>
        </p:txBody>
      </p:sp>
      <p:sp>
        <p:nvSpPr>
          <p:cNvPr id="24" name="Footer Placeholder 5">
            <a:extLst>
              <a:ext uri="{FF2B5EF4-FFF2-40B4-BE49-F238E27FC236}">
                <a16:creationId xmlns:a16="http://schemas.microsoft.com/office/drawing/2014/main" id="{7E54111C-5B3C-4BF2-52D8-5C0C1893DC3D}"/>
              </a:ext>
            </a:extLst>
          </p:cNvPr>
          <p:cNvSpPr>
            <a:spLocks noGrp="1"/>
          </p:cNvSpPr>
          <p:nvPr>
            <p:ph type="ftr" sz="quarter" idx="3"/>
          </p:nvPr>
        </p:nvSpPr>
        <p:spPr>
          <a:xfrm>
            <a:off x="524886" y="6492875"/>
            <a:ext cx="1097540" cy="171907"/>
          </a:xfrm>
          <a:prstGeom prst="rect">
            <a:avLst/>
          </a:prstGeom>
        </p:spPr>
        <p:txBody>
          <a:bodyPr vert="horz" lIns="0" tIns="0" rIns="0" bIns="0" rtlCol="0" anchor="ctr"/>
          <a:lstStyle>
            <a:lvl1pPr algn="l">
              <a:defRPr sz="800">
                <a:solidFill>
                  <a:schemeClr val="bg2"/>
                </a:solidFill>
              </a:defRPr>
            </a:lvl1pPr>
          </a:lstStyle>
          <a:p>
            <a:endParaRPr lang="en-GB"/>
          </a:p>
        </p:txBody>
      </p:sp>
    </p:spTree>
    <p:extLst>
      <p:ext uri="{BB962C8B-B14F-4D97-AF65-F5344CB8AC3E}">
        <p14:creationId xmlns:p14="http://schemas.microsoft.com/office/powerpoint/2010/main" val="41423672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p:cSld name="Back Page">
    <p:bg>
      <p:bgPr>
        <a:solidFill>
          <a:schemeClr val="tx1"/>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B7615E5-FB70-5845-8A77-3E7E89B2A676}"/>
              </a:ext>
            </a:extLst>
          </p:cNvPr>
          <p:cNvSpPr txBox="1"/>
          <p:nvPr/>
        </p:nvSpPr>
        <p:spPr>
          <a:xfrm>
            <a:off x="524885" y="5911347"/>
            <a:ext cx="5571115" cy="241803"/>
          </a:xfrm>
          <a:prstGeom prst="rect">
            <a:avLst/>
          </a:prstGeom>
          <a:noFill/>
        </p:spPr>
        <p:txBody>
          <a:bodyPr wrap="square" lIns="0" tIns="0" rIns="0" bIns="0" rtlCol="0">
            <a:noAutofit/>
          </a:bodyPr>
          <a:lstStyle/>
          <a:p>
            <a:r>
              <a:rPr lang="en-MY" sz="1000" b="0" i="0" dirty="0">
                <a:solidFill>
                  <a:srgbClr val="FFFFFF"/>
                </a:solidFill>
                <a:effectLst/>
                <a:latin typeface="Catamaran" pitchFamily="2" charset="77"/>
                <a:cs typeface="Catamaran" pitchFamily="2" charset="77"/>
              </a:rPr>
              <a:t>© 2022 BJSS Limited. Registered in England with company number 2777575 VAT Number GB613295452. </a:t>
            </a:r>
          </a:p>
          <a:p>
            <a:r>
              <a:rPr lang="en-MY" sz="1000" b="0" i="0" dirty="0">
                <a:solidFill>
                  <a:srgbClr val="FFFFFF"/>
                </a:solidFill>
                <a:effectLst/>
                <a:latin typeface="Catamaran" pitchFamily="2" charset="77"/>
                <a:cs typeface="Catamaran" pitchFamily="2" charset="77"/>
              </a:rPr>
              <a:t>‘Enterprise Agile®’ and ‘BJSS Enterprise Agile®’ are registered trademarks of BJSS Limited.</a:t>
            </a:r>
            <a:endParaRPr lang="en-US" sz="1000" b="0" i="0" dirty="0">
              <a:noFill/>
              <a:latin typeface="Catamaran" pitchFamily="2" charset="77"/>
              <a:cs typeface="Catamaran" pitchFamily="2" charset="77"/>
            </a:endParaRPr>
          </a:p>
        </p:txBody>
      </p:sp>
      <p:sp>
        <p:nvSpPr>
          <p:cNvPr id="7" name="TextBox 6">
            <a:hlinkClick r:id="rId2"/>
            <a:extLst>
              <a:ext uri="{FF2B5EF4-FFF2-40B4-BE49-F238E27FC236}">
                <a16:creationId xmlns:a16="http://schemas.microsoft.com/office/drawing/2014/main" id="{E13935C4-A5A7-7140-8090-FFD3554F9AEE}"/>
              </a:ext>
            </a:extLst>
          </p:cNvPr>
          <p:cNvSpPr txBox="1"/>
          <p:nvPr/>
        </p:nvSpPr>
        <p:spPr>
          <a:xfrm>
            <a:off x="524885" y="5301747"/>
            <a:ext cx="5571115" cy="304800"/>
          </a:xfrm>
          <a:prstGeom prst="rect">
            <a:avLst/>
          </a:prstGeom>
          <a:noFill/>
        </p:spPr>
        <p:txBody>
          <a:bodyPr wrap="square" lIns="0" tIns="0" rIns="0" bIns="0" rtlCol="0">
            <a:noAutofit/>
          </a:bodyPr>
          <a:lstStyle/>
          <a:p>
            <a:r>
              <a:rPr lang="en-MY" sz="2200" b="1" i="0" dirty="0">
                <a:solidFill>
                  <a:srgbClr val="FFFFFF"/>
                </a:solidFill>
                <a:effectLst/>
                <a:latin typeface="Catamaran" pitchFamily="2" charset="77"/>
                <a:cs typeface="Catamaran" pitchFamily="2" charset="77"/>
              </a:rPr>
              <a:t>bjss.com</a:t>
            </a:r>
          </a:p>
        </p:txBody>
      </p:sp>
    </p:spTree>
    <p:extLst>
      <p:ext uri="{BB962C8B-B14F-4D97-AF65-F5344CB8AC3E}">
        <p14:creationId xmlns:p14="http://schemas.microsoft.com/office/powerpoint/2010/main" val="2704276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03C006-2EE6-6B29-2B1B-8D7D3E6C4F5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9C34859B-CEC9-CF0C-B23D-3127E656802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441EE476-7A18-A35F-E3E8-E3D53F199C74}"/>
              </a:ext>
            </a:extLst>
          </p:cNvPr>
          <p:cNvSpPr>
            <a:spLocks noGrp="1"/>
          </p:cNvSpPr>
          <p:nvPr>
            <p:ph type="dt" sz="half" idx="10"/>
          </p:nvPr>
        </p:nvSpPr>
        <p:spPr/>
        <p:txBody>
          <a:bodyPr/>
          <a:lstStyle/>
          <a:p>
            <a:fld id="{B437CD08-A331-46BD-85E5-13DC5118AED3}" type="datetimeFigureOut">
              <a:rPr lang="en-GB" smtClean="0"/>
              <a:t>01/03/2024</a:t>
            </a:fld>
            <a:endParaRPr lang="en-GB"/>
          </a:p>
        </p:txBody>
      </p:sp>
      <p:sp>
        <p:nvSpPr>
          <p:cNvPr id="5" name="Footer Placeholder 4">
            <a:extLst>
              <a:ext uri="{FF2B5EF4-FFF2-40B4-BE49-F238E27FC236}">
                <a16:creationId xmlns:a16="http://schemas.microsoft.com/office/drawing/2014/main" id="{6B4B4D2E-538C-78CA-D362-D54E7DC9AAC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416609C-BB3E-7145-039F-AA902CA482CD}"/>
              </a:ext>
            </a:extLst>
          </p:cNvPr>
          <p:cNvSpPr>
            <a:spLocks noGrp="1"/>
          </p:cNvSpPr>
          <p:nvPr>
            <p:ph type="sldNum" sz="quarter" idx="12"/>
          </p:nvPr>
        </p:nvSpPr>
        <p:spPr/>
        <p:txBody>
          <a:bodyPr/>
          <a:lstStyle/>
          <a:p>
            <a:fld id="{826DDBE9-9F3C-4619-BE63-5F1F6BB637C8}" type="slidenum">
              <a:rPr lang="en-GB" smtClean="0"/>
              <a:t>‹#›</a:t>
            </a:fld>
            <a:endParaRPr lang="en-GB"/>
          </a:p>
        </p:txBody>
      </p:sp>
    </p:spTree>
    <p:extLst>
      <p:ext uri="{BB962C8B-B14F-4D97-AF65-F5344CB8AC3E}">
        <p14:creationId xmlns:p14="http://schemas.microsoft.com/office/powerpoint/2010/main" val="40754923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1_Contents Option 1">
    <p:bg>
      <p:bgPr>
        <a:solidFill>
          <a:schemeClr val="accent2"/>
        </a:solidFill>
        <a:effectLst/>
      </p:bgPr>
    </p:bg>
    <p:spTree>
      <p:nvGrpSpPr>
        <p:cNvPr id="1" name=""/>
        <p:cNvGrpSpPr/>
        <p:nvPr/>
      </p:nvGrpSpPr>
      <p:grpSpPr>
        <a:xfrm>
          <a:off x="0" y="0"/>
          <a:ext cx="0" cy="0"/>
          <a:chOff x="0" y="0"/>
          <a:chExt cx="0" cy="0"/>
        </a:xfrm>
      </p:grpSpPr>
      <p:sp>
        <p:nvSpPr>
          <p:cNvPr id="15" name="Text Placeholder 27">
            <a:extLst>
              <a:ext uri="{FF2B5EF4-FFF2-40B4-BE49-F238E27FC236}">
                <a16:creationId xmlns:a16="http://schemas.microsoft.com/office/drawing/2014/main" id="{FC97F383-29EF-F842-A39B-D2A1938C87AB}"/>
              </a:ext>
            </a:extLst>
          </p:cNvPr>
          <p:cNvSpPr>
            <a:spLocks noGrp="1"/>
          </p:cNvSpPr>
          <p:nvPr>
            <p:ph idx="1" hasCustomPrompt="1"/>
          </p:nvPr>
        </p:nvSpPr>
        <p:spPr>
          <a:xfrm>
            <a:off x="520700" y="3719245"/>
            <a:ext cx="7369200" cy="2156400"/>
          </a:xfrm>
          <a:prstGeom prst="rect">
            <a:avLst/>
          </a:prstGeom>
        </p:spPr>
        <p:txBody>
          <a:bodyPr vert="horz" lIns="0" tIns="0" rIns="0" bIns="0" rtlCol="0">
            <a:noAutofit/>
          </a:bodyPr>
          <a:lstStyle>
            <a:lvl1pPr marL="342900" indent="-342900">
              <a:lnSpc>
                <a:spcPct val="100000"/>
              </a:lnSpc>
              <a:spcAft>
                <a:spcPts val="600"/>
              </a:spcAft>
              <a:buClr>
                <a:schemeClr val="accent3"/>
              </a:buClr>
              <a:buFont typeface="Catamaran" panose="00000500000000000000" pitchFamily="2" charset="0"/>
              <a:buChar char="&gt;"/>
              <a:defRPr sz="1600">
                <a:solidFill>
                  <a:schemeClr val="bg1"/>
                </a:solidFill>
              </a:defRPr>
            </a:lvl1pPr>
            <a:lvl2pPr marL="720000" indent="-356400">
              <a:lnSpc>
                <a:spcPct val="100000"/>
              </a:lnSpc>
              <a:buClr>
                <a:schemeClr val="accent3"/>
              </a:buClr>
              <a:buFont typeface="Catamaran" panose="00000500000000000000" pitchFamily="2" charset="0"/>
              <a:buChar char="&gt;"/>
              <a:defRPr sz="1400" b="0">
                <a:solidFill>
                  <a:schemeClr val="bg1"/>
                </a:solidFill>
              </a:defRPr>
            </a:lvl2pPr>
            <a:lvl3pPr marL="1080000" indent="-356400">
              <a:lnSpc>
                <a:spcPct val="100000"/>
              </a:lnSpc>
              <a:buClr>
                <a:schemeClr val="accent3"/>
              </a:buClr>
              <a:buFont typeface="Catamaran" panose="00000500000000000000" pitchFamily="2" charset="0"/>
              <a:buChar char="&gt;"/>
              <a:defRPr sz="1200">
                <a:solidFill>
                  <a:schemeClr val="bg1"/>
                </a:solidFill>
              </a:defRPr>
            </a:lvl3pPr>
            <a:lvl4pPr marL="1440000" indent="-356400">
              <a:lnSpc>
                <a:spcPct val="100000"/>
              </a:lnSpc>
              <a:buClr>
                <a:schemeClr val="accent3"/>
              </a:buClr>
              <a:buFont typeface="Catamaran" panose="00000500000000000000" pitchFamily="2" charset="0"/>
              <a:buChar char="&gt;"/>
              <a:defRPr sz="1000">
                <a:solidFill>
                  <a:schemeClr val="bg1"/>
                </a:solidFill>
              </a:defRPr>
            </a:lvl4pPr>
            <a:lvl5pPr>
              <a:lnSpc>
                <a:spcPct val="100000"/>
              </a:lnSpc>
              <a:defRPr/>
            </a:lvl5pPr>
            <a:lvl6pPr>
              <a:lnSpc>
                <a:spcPct val="100000"/>
              </a:lnSpc>
              <a:defRPr/>
            </a:lvl6pPr>
            <a:lvl7pPr>
              <a:lnSpc>
                <a:spcPct val="100000"/>
              </a:lnSpc>
              <a:defRPr/>
            </a:lvl7pPr>
            <a:lvl8pPr>
              <a:lnSpc>
                <a:spcPct val="100000"/>
              </a:lnSpc>
              <a:defRPr/>
            </a:lvl8pPr>
            <a:lvl9pPr>
              <a:lnSpc>
                <a:spcPct val="100000"/>
              </a:lnSpc>
              <a:defRPr/>
            </a:lvl9pPr>
          </a:lstStyle>
          <a:p>
            <a:pPr lvl="0"/>
            <a:r>
              <a:rPr lang="en-GB" dirty="0"/>
              <a:t>Bullet 16pt</a:t>
            </a:r>
          </a:p>
          <a:p>
            <a:pPr lvl="1"/>
            <a:r>
              <a:rPr lang="en-US" dirty="0"/>
              <a:t>Bullet 14pt</a:t>
            </a:r>
          </a:p>
          <a:p>
            <a:pPr lvl="2"/>
            <a:r>
              <a:rPr lang="en-US" dirty="0"/>
              <a:t>Bullet 12pt</a:t>
            </a:r>
          </a:p>
          <a:p>
            <a:pPr lvl="3"/>
            <a:r>
              <a:rPr lang="en-US" dirty="0"/>
              <a:t>Bullet 10pt</a:t>
            </a:r>
          </a:p>
        </p:txBody>
      </p:sp>
      <p:sp>
        <p:nvSpPr>
          <p:cNvPr id="2" name="TextBox 1">
            <a:extLst>
              <a:ext uri="{FF2B5EF4-FFF2-40B4-BE49-F238E27FC236}">
                <a16:creationId xmlns:a16="http://schemas.microsoft.com/office/drawing/2014/main" id="{39E16A0E-F61F-8B4D-B3DD-85B3E36689BB}"/>
              </a:ext>
            </a:extLst>
          </p:cNvPr>
          <p:cNvSpPr txBox="1"/>
          <p:nvPr/>
        </p:nvSpPr>
        <p:spPr>
          <a:xfrm>
            <a:off x="528711" y="2200608"/>
            <a:ext cx="7369200" cy="1224000"/>
          </a:xfrm>
          <a:prstGeom prst="rect">
            <a:avLst/>
          </a:prstGeom>
          <a:noFill/>
        </p:spPr>
        <p:txBody>
          <a:bodyPr wrap="square" lIns="0" tIns="0" rIns="0" bIns="0" rtlCol="0">
            <a:noAutofit/>
          </a:bodyPr>
          <a:lstStyle/>
          <a:p>
            <a:pPr algn="l"/>
            <a:r>
              <a:rPr lang="en-US" sz="4500" b="1" i="0" dirty="0">
                <a:solidFill>
                  <a:schemeClr val="bg1"/>
                </a:solidFill>
                <a:latin typeface="Catamaran Black" pitchFamily="2" charset="77"/>
                <a:cs typeface="Catamaran Black" pitchFamily="2" charset="77"/>
              </a:rPr>
              <a:t>CONTENTS</a:t>
            </a:r>
          </a:p>
        </p:txBody>
      </p:sp>
      <p:sp>
        <p:nvSpPr>
          <p:cNvPr id="10" name="Table Placeholder 5">
            <a:extLst>
              <a:ext uri="{FF2B5EF4-FFF2-40B4-BE49-F238E27FC236}">
                <a16:creationId xmlns:a16="http://schemas.microsoft.com/office/drawing/2014/main" id="{F4E935C0-FA02-6D4F-9FD2-A6B9728E9632}"/>
              </a:ext>
            </a:extLst>
          </p:cNvPr>
          <p:cNvSpPr txBox="1">
            <a:spLocks/>
          </p:cNvSpPr>
          <p:nvPr/>
        </p:nvSpPr>
        <p:spPr>
          <a:xfrm flipV="1">
            <a:off x="515938" y="6311900"/>
            <a:ext cx="11126786" cy="14400"/>
          </a:xfrm>
          <a:prstGeom prst="rect">
            <a:avLst/>
          </a:prstGeom>
          <a:solidFill>
            <a:srgbClr val="C8C8C8"/>
          </a:solidFill>
        </p:spPr>
        <p:txBody>
          <a:bodyPr/>
          <a:lstStyle>
            <a:lvl1pPr marL="0" indent="0" algn="l" defTabSz="914400" rtl="0" eaLnBrk="1" latinLnBrk="0" hangingPunct="1">
              <a:lnSpc>
                <a:spcPct val="80000"/>
              </a:lnSpc>
              <a:spcBef>
                <a:spcPts val="0"/>
              </a:spcBef>
              <a:spcAft>
                <a:spcPts val="1200"/>
              </a:spcAft>
              <a:buFont typeface="Arial" panose="020B0604020202020204" pitchFamily="34" charset="0"/>
              <a:buNone/>
              <a:defRPr sz="2200" b="0" i="0" kern="1200" baseline="0">
                <a:solidFill>
                  <a:schemeClr val="tx2"/>
                </a:solidFill>
                <a:latin typeface="Catamaran" pitchFamily="2" charset="77"/>
                <a:ea typeface="+mn-ea"/>
                <a:cs typeface="Catamaran" pitchFamily="2" charset="77"/>
              </a:defRPr>
            </a:lvl1pPr>
            <a:lvl2pPr marL="0" indent="0" algn="l" defTabSz="914400" rtl="0" eaLnBrk="1" latinLnBrk="0" hangingPunct="1">
              <a:lnSpc>
                <a:spcPct val="100000"/>
              </a:lnSpc>
              <a:spcBef>
                <a:spcPts val="0"/>
              </a:spcBef>
              <a:spcAft>
                <a:spcPts val="600"/>
              </a:spcAft>
              <a:buFont typeface="Arial" panose="020B0604020202020204" pitchFamily="34" charset="0"/>
              <a:buNone/>
              <a:defRPr sz="1800" b="1" i="0" kern="1200" baseline="0">
                <a:solidFill>
                  <a:schemeClr val="accent3"/>
                </a:solidFill>
                <a:latin typeface="Catamaran" pitchFamily="2" charset="77"/>
                <a:ea typeface="+mn-ea"/>
                <a:cs typeface="Catamaran" pitchFamily="2" charset="77"/>
              </a:defRPr>
            </a:lvl2pPr>
            <a:lvl3pPr marL="0" indent="0" algn="l" defTabSz="914400" rtl="0" eaLnBrk="1" latinLnBrk="0" hangingPunct="1">
              <a:lnSpc>
                <a:spcPct val="100000"/>
              </a:lnSpc>
              <a:spcBef>
                <a:spcPts val="0"/>
              </a:spcBef>
              <a:spcAft>
                <a:spcPts val="600"/>
              </a:spcAft>
              <a:buFont typeface="Arial" panose="020B0604020202020204" pitchFamily="34" charset="0"/>
              <a:buNone/>
              <a:defRPr sz="1800" b="0" i="0" kern="1200" baseline="0">
                <a:solidFill>
                  <a:srgbClr val="041E42"/>
                </a:solidFill>
                <a:latin typeface="Catamaran" pitchFamily="2" charset="77"/>
                <a:ea typeface="+mn-ea"/>
                <a:cs typeface="Catamaran" pitchFamily="2" charset="77"/>
              </a:defRPr>
            </a:lvl3pPr>
            <a:lvl4pPr marL="342000" marR="0" indent="-342000" algn="l" defTabSz="360000" rtl="0" eaLnBrk="1" fontAlgn="auto" latinLnBrk="0" hangingPunct="0">
              <a:lnSpc>
                <a:spcPct val="100000"/>
              </a:lnSpc>
              <a:spcBef>
                <a:spcPts val="0"/>
              </a:spcBef>
              <a:spcAft>
                <a:spcPts val="600"/>
              </a:spcAft>
              <a:buClr>
                <a:schemeClr val="accent3"/>
              </a:buClr>
              <a:buSzTx/>
              <a:buChar char="&gt;"/>
              <a:tabLst/>
              <a:defRPr sz="1800" b="0" i="0" kern="1200">
                <a:solidFill>
                  <a:schemeClr val="tx2"/>
                </a:solidFill>
                <a:latin typeface="Catamaran" pitchFamily="2" charset="77"/>
                <a:ea typeface="+mn-ea"/>
                <a:cs typeface="Catamaran" pitchFamily="2" charset="77"/>
              </a:defRPr>
            </a:lvl4pPr>
            <a:lvl5pPr marL="342900" indent="-342900" algn="l" defTabSz="914400" rtl="0" eaLnBrk="1" latinLnBrk="0" hangingPunct="1">
              <a:lnSpc>
                <a:spcPct val="100000"/>
              </a:lnSpc>
              <a:spcBef>
                <a:spcPts val="0"/>
              </a:spcBef>
              <a:spcAft>
                <a:spcPts val="600"/>
              </a:spcAft>
              <a:buClr>
                <a:schemeClr val="accent3"/>
              </a:buClr>
              <a:buFont typeface="+mj-lt"/>
              <a:buAutoNum type="arabicPeriod"/>
              <a:defRPr sz="1800" b="0" i="0" kern="1200" baseline="0">
                <a:solidFill>
                  <a:schemeClr val="tx2"/>
                </a:solidFill>
                <a:latin typeface="Catamaran" pitchFamily="2" charset="77"/>
                <a:ea typeface="+mn-ea"/>
                <a:cs typeface="Catamaran" pitchFamily="2" charset="77"/>
              </a:defRPr>
            </a:lvl5pPr>
            <a:lvl6pPr marL="12700" marR="0" indent="0" algn="l" defTabSz="914400" rtl="0" eaLnBrk="1" fontAlgn="auto" latinLnBrk="0" hangingPunct="1">
              <a:lnSpc>
                <a:spcPct val="90000"/>
              </a:lnSpc>
              <a:spcBef>
                <a:spcPts val="500"/>
              </a:spcBef>
              <a:spcAft>
                <a:spcPts val="0"/>
              </a:spcAft>
              <a:buClr>
                <a:schemeClr val="accent3"/>
              </a:buClr>
              <a:buSzTx/>
              <a:buFont typeface="+mj-lt"/>
              <a:buNone/>
              <a:tabLst/>
              <a:defRPr sz="1600" kern="1200">
                <a:solidFill>
                  <a:schemeClr val="tx1"/>
                </a:solidFill>
                <a:latin typeface="+mn-lt"/>
                <a:ea typeface="+mn-ea"/>
                <a:cs typeface="+mn-cs"/>
              </a:defRPr>
            </a:lvl6pPr>
            <a:lvl7pPr marL="300038" marR="0" indent="-285750" algn="l" defTabSz="914400" rtl="0" eaLnBrk="1" fontAlgn="auto" latinLnBrk="0" hangingPunct="1">
              <a:lnSpc>
                <a:spcPct val="90000"/>
              </a:lnSpc>
              <a:spcBef>
                <a:spcPts val="500"/>
              </a:spcBef>
              <a:spcAft>
                <a:spcPts val="0"/>
              </a:spcAft>
              <a:buClr>
                <a:schemeClr val="accent3"/>
              </a:buClr>
              <a:buSzTx/>
              <a:buChar char="&gt;"/>
              <a:tabLst/>
              <a:defRPr sz="1600" kern="1200">
                <a:solidFill>
                  <a:schemeClr val="tx1"/>
                </a:solidFill>
                <a:latin typeface="+mn-lt"/>
                <a:ea typeface="+mn-ea"/>
                <a:cs typeface="+mn-cs"/>
              </a:defRPr>
            </a:lvl7pPr>
            <a:lvl8pPr marL="357187" indent="-342900" algn="l" defTabSz="914400" rtl="0" eaLnBrk="1" latinLnBrk="0" hangingPunct="1">
              <a:lnSpc>
                <a:spcPct val="90000"/>
              </a:lnSpc>
              <a:spcBef>
                <a:spcPts val="500"/>
              </a:spcBef>
              <a:buClr>
                <a:schemeClr val="accent3"/>
              </a:buClr>
              <a:buFont typeface="+mj-lt"/>
              <a:buAutoNum type="arabicPeriod"/>
              <a:tabLst/>
              <a:defRPr sz="1600" kern="1200">
                <a:solidFill>
                  <a:schemeClr val="tx1"/>
                </a:solidFill>
                <a:latin typeface="+mn-lt"/>
                <a:ea typeface="+mn-ea"/>
                <a:cs typeface="+mn-cs"/>
              </a:defRPr>
            </a:lvl8pPr>
            <a:lvl9pPr marL="14288" indent="0" algn="l" defTabSz="914400" rtl="0" eaLnBrk="1" latinLnBrk="0" hangingPunct="1">
              <a:lnSpc>
                <a:spcPct val="90000"/>
              </a:lnSpc>
              <a:spcBef>
                <a:spcPts val="500"/>
              </a:spcBef>
              <a:buClr>
                <a:schemeClr val="accent3"/>
              </a:buClr>
              <a:buFont typeface="+mj-lt"/>
              <a:buNone/>
              <a:tabLst/>
              <a:defRPr sz="1400" b="0" i="0" kern="1200">
                <a:solidFill>
                  <a:schemeClr val="tx1"/>
                </a:solidFill>
                <a:latin typeface="Catamaran" pitchFamily="2" charset="77"/>
                <a:ea typeface="+mn-ea"/>
                <a:cs typeface="Catamaran" pitchFamily="2" charset="77"/>
              </a:defRPr>
            </a:lvl9pPr>
          </a:lstStyle>
          <a:p>
            <a:r>
              <a:rPr lang="en-US"/>
              <a:t> </a:t>
            </a:r>
            <a:endParaRPr lang="en-US" dirty="0"/>
          </a:p>
        </p:txBody>
      </p:sp>
      <p:sp>
        <p:nvSpPr>
          <p:cNvPr id="5" name="Slide Number Placeholder 4">
            <a:extLst>
              <a:ext uri="{FF2B5EF4-FFF2-40B4-BE49-F238E27FC236}">
                <a16:creationId xmlns:a16="http://schemas.microsoft.com/office/drawing/2014/main" id="{AE286228-0E55-CF4B-AE3B-83CAD1B62F92}"/>
              </a:ext>
            </a:extLst>
          </p:cNvPr>
          <p:cNvSpPr>
            <a:spLocks noGrp="1"/>
          </p:cNvSpPr>
          <p:nvPr>
            <p:ph type="sldNum" sz="quarter" idx="18"/>
          </p:nvPr>
        </p:nvSpPr>
        <p:spPr/>
        <p:txBody>
          <a:bodyPr/>
          <a:lstStyle>
            <a:lvl1pPr>
              <a:defRPr>
                <a:solidFill>
                  <a:schemeClr val="bg1"/>
                </a:solidFill>
              </a:defRPr>
            </a:lvl1pPr>
          </a:lstStyle>
          <a:p>
            <a:fld id="{826DDBE9-9F3C-4619-BE63-5F1F6BB637C8}" type="slidenum">
              <a:rPr lang="en-GB" smtClean="0"/>
              <a:t>‹#›</a:t>
            </a:fld>
            <a:endParaRPr lang="en-GB"/>
          </a:p>
        </p:txBody>
      </p:sp>
      <p:sp>
        <p:nvSpPr>
          <p:cNvPr id="13" name="Table Placeholder 5">
            <a:extLst>
              <a:ext uri="{FF2B5EF4-FFF2-40B4-BE49-F238E27FC236}">
                <a16:creationId xmlns:a16="http://schemas.microsoft.com/office/drawing/2014/main" id="{AB9EAC8D-456D-4880-BB8A-101E4FB444D5}"/>
              </a:ext>
            </a:extLst>
          </p:cNvPr>
          <p:cNvSpPr txBox="1">
            <a:spLocks/>
          </p:cNvSpPr>
          <p:nvPr/>
        </p:nvSpPr>
        <p:spPr>
          <a:xfrm flipV="1">
            <a:off x="515938" y="6311900"/>
            <a:ext cx="11126786" cy="14400"/>
          </a:xfrm>
          <a:prstGeom prst="rect">
            <a:avLst/>
          </a:prstGeom>
          <a:solidFill>
            <a:srgbClr val="C8C8C8"/>
          </a:solidFill>
        </p:spPr>
        <p:txBody>
          <a:bodyPr/>
          <a:lstStyle>
            <a:lvl1pPr marL="0" indent="0" algn="l" defTabSz="914400" rtl="0" eaLnBrk="1" latinLnBrk="0" hangingPunct="1">
              <a:lnSpc>
                <a:spcPct val="80000"/>
              </a:lnSpc>
              <a:spcBef>
                <a:spcPts val="0"/>
              </a:spcBef>
              <a:spcAft>
                <a:spcPts val="1200"/>
              </a:spcAft>
              <a:buFont typeface="Arial" panose="020B0604020202020204" pitchFamily="34" charset="0"/>
              <a:buNone/>
              <a:defRPr sz="2200" b="0" i="0" kern="1200" baseline="0">
                <a:solidFill>
                  <a:schemeClr val="tx2"/>
                </a:solidFill>
                <a:latin typeface="Catamaran" pitchFamily="2" charset="77"/>
                <a:ea typeface="+mn-ea"/>
                <a:cs typeface="Catamaran" pitchFamily="2" charset="77"/>
              </a:defRPr>
            </a:lvl1pPr>
            <a:lvl2pPr marL="0" indent="0" algn="l" defTabSz="914400" rtl="0" eaLnBrk="1" latinLnBrk="0" hangingPunct="1">
              <a:lnSpc>
                <a:spcPct val="100000"/>
              </a:lnSpc>
              <a:spcBef>
                <a:spcPts val="0"/>
              </a:spcBef>
              <a:spcAft>
                <a:spcPts val="600"/>
              </a:spcAft>
              <a:buFont typeface="Arial" panose="020B0604020202020204" pitchFamily="34" charset="0"/>
              <a:buNone/>
              <a:defRPr sz="1800" b="1" i="0" kern="1200" baseline="0">
                <a:solidFill>
                  <a:schemeClr val="accent3"/>
                </a:solidFill>
                <a:latin typeface="Catamaran" pitchFamily="2" charset="77"/>
                <a:ea typeface="+mn-ea"/>
                <a:cs typeface="Catamaran" pitchFamily="2" charset="77"/>
              </a:defRPr>
            </a:lvl2pPr>
            <a:lvl3pPr marL="0" indent="0" algn="l" defTabSz="914400" rtl="0" eaLnBrk="1" latinLnBrk="0" hangingPunct="1">
              <a:lnSpc>
                <a:spcPct val="100000"/>
              </a:lnSpc>
              <a:spcBef>
                <a:spcPts val="0"/>
              </a:spcBef>
              <a:spcAft>
                <a:spcPts val="600"/>
              </a:spcAft>
              <a:buFont typeface="Arial" panose="020B0604020202020204" pitchFamily="34" charset="0"/>
              <a:buNone/>
              <a:defRPr sz="1800" b="0" i="0" kern="1200" baseline="0">
                <a:solidFill>
                  <a:srgbClr val="041E42"/>
                </a:solidFill>
                <a:latin typeface="Catamaran" pitchFamily="2" charset="77"/>
                <a:ea typeface="+mn-ea"/>
                <a:cs typeface="Catamaran" pitchFamily="2" charset="77"/>
              </a:defRPr>
            </a:lvl3pPr>
            <a:lvl4pPr marL="342000" marR="0" indent="-342000" algn="l" defTabSz="360000" rtl="0" eaLnBrk="1" fontAlgn="auto" latinLnBrk="0" hangingPunct="0">
              <a:lnSpc>
                <a:spcPct val="100000"/>
              </a:lnSpc>
              <a:spcBef>
                <a:spcPts val="0"/>
              </a:spcBef>
              <a:spcAft>
                <a:spcPts val="600"/>
              </a:spcAft>
              <a:buClr>
                <a:schemeClr val="accent3"/>
              </a:buClr>
              <a:buSzTx/>
              <a:buChar char="&gt;"/>
              <a:tabLst/>
              <a:defRPr sz="1800" b="0" i="0" kern="1200">
                <a:solidFill>
                  <a:schemeClr val="tx2"/>
                </a:solidFill>
                <a:latin typeface="Catamaran" pitchFamily="2" charset="77"/>
                <a:ea typeface="+mn-ea"/>
                <a:cs typeface="Catamaran" pitchFamily="2" charset="77"/>
              </a:defRPr>
            </a:lvl4pPr>
            <a:lvl5pPr marL="342900" indent="-342900" algn="l" defTabSz="914400" rtl="0" eaLnBrk="1" latinLnBrk="0" hangingPunct="1">
              <a:lnSpc>
                <a:spcPct val="100000"/>
              </a:lnSpc>
              <a:spcBef>
                <a:spcPts val="0"/>
              </a:spcBef>
              <a:spcAft>
                <a:spcPts val="600"/>
              </a:spcAft>
              <a:buClr>
                <a:schemeClr val="accent3"/>
              </a:buClr>
              <a:buFont typeface="+mj-lt"/>
              <a:buAutoNum type="arabicPeriod"/>
              <a:defRPr sz="1800" b="0" i="0" kern="1200" baseline="0">
                <a:solidFill>
                  <a:schemeClr val="tx2"/>
                </a:solidFill>
                <a:latin typeface="Catamaran" pitchFamily="2" charset="77"/>
                <a:ea typeface="+mn-ea"/>
                <a:cs typeface="Catamaran" pitchFamily="2" charset="77"/>
              </a:defRPr>
            </a:lvl5pPr>
            <a:lvl6pPr marL="12700" marR="0" indent="0" algn="l" defTabSz="914400" rtl="0" eaLnBrk="1" fontAlgn="auto" latinLnBrk="0" hangingPunct="1">
              <a:lnSpc>
                <a:spcPct val="90000"/>
              </a:lnSpc>
              <a:spcBef>
                <a:spcPts val="500"/>
              </a:spcBef>
              <a:spcAft>
                <a:spcPts val="0"/>
              </a:spcAft>
              <a:buClr>
                <a:schemeClr val="accent3"/>
              </a:buClr>
              <a:buSzTx/>
              <a:buFont typeface="+mj-lt"/>
              <a:buNone/>
              <a:tabLst/>
              <a:defRPr sz="1600" kern="1200">
                <a:solidFill>
                  <a:schemeClr val="tx1"/>
                </a:solidFill>
                <a:latin typeface="+mn-lt"/>
                <a:ea typeface="+mn-ea"/>
                <a:cs typeface="+mn-cs"/>
              </a:defRPr>
            </a:lvl6pPr>
            <a:lvl7pPr marL="300038" marR="0" indent="-285750" algn="l" defTabSz="914400" rtl="0" eaLnBrk="1" fontAlgn="auto" latinLnBrk="0" hangingPunct="1">
              <a:lnSpc>
                <a:spcPct val="90000"/>
              </a:lnSpc>
              <a:spcBef>
                <a:spcPts val="500"/>
              </a:spcBef>
              <a:spcAft>
                <a:spcPts val="0"/>
              </a:spcAft>
              <a:buClr>
                <a:schemeClr val="accent3"/>
              </a:buClr>
              <a:buSzTx/>
              <a:buChar char="&gt;"/>
              <a:tabLst/>
              <a:defRPr sz="1600" kern="1200">
                <a:solidFill>
                  <a:schemeClr val="tx1"/>
                </a:solidFill>
                <a:latin typeface="+mn-lt"/>
                <a:ea typeface="+mn-ea"/>
                <a:cs typeface="+mn-cs"/>
              </a:defRPr>
            </a:lvl7pPr>
            <a:lvl8pPr marL="357187" indent="-342900" algn="l" defTabSz="914400" rtl="0" eaLnBrk="1" latinLnBrk="0" hangingPunct="1">
              <a:lnSpc>
                <a:spcPct val="90000"/>
              </a:lnSpc>
              <a:spcBef>
                <a:spcPts val="500"/>
              </a:spcBef>
              <a:buClr>
                <a:schemeClr val="accent3"/>
              </a:buClr>
              <a:buFont typeface="+mj-lt"/>
              <a:buAutoNum type="arabicPeriod"/>
              <a:tabLst/>
              <a:defRPr sz="1600" kern="1200">
                <a:solidFill>
                  <a:schemeClr val="tx1"/>
                </a:solidFill>
                <a:latin typeface="+mn-lt"/>
                <a:ea typeface="+mn-ea"/>
                <a:cs typeface="+mn-cs"/>
              </a:defRPr>
            </a:lvl8pPr>
            <a:lvl9pPr marL="14288" indent="0" algn="l" defTabSz="914400" rtl="0" eaLnBrk="1" latinLnBrk="0" hangingPunct="1">
              <a:lnSpc>
                <a:spcPct val="90000"/>
              </a:lnSpc>
              <a:spcBef>
                <a:spcPts val="500"/>
              </a:spcBef>
              <a:buClr>
                <a:schemeClr val="accent3"/>
              </a:buClr>
              <a:buFont typeface="+mj-lt"/>
              <a:buNone/>
              <a:tabLst/>
              <a:defRPr sz="1400" b="0" i="0" kern="1200">
                <a:solidFill>
                  <a:schemeClr val="tx1"/>
                </a:solidFill>
                <a:latin typeface="Catamaran" pitchFamily="2" charset="77"/>
                <a:ea typeface="+mn-ea"/>
                <a:cs typeface="Catamaran" pitchFamily="2" charset="77"/>
              </a:defRPr>
            </a:lvl9pPr>
          </a:lstStyle>
          <a:p>
            <a:r>
              <a:rPr lang="en-US"/>
              <a:t> </a:t>
            </a:r>
            <a:endParaRPr lang="en-US" dirty="0"/>
          </a:p>
        </p:txBody>
      </p:sp>
      <p:sp>
        <p:nvSpPr>
          <p:cNvPr id="11" name="Footer Placeholder 5">
            <a:extLst>
              <a:ext uri="{FF2B5EF4-FFF2-40B4-BE49-F238E27FC236}">
                <a16:creationId xmlns:a16="http://schemas.microsoft.com/office/drawing/2014/main" id="{1D9E17A3-83E6-4905-5C0F-2D3D960F892C}"/>
              </a:ext>
            </a:extLst>
          </p:cNvPr>
          <p:cNvSpPr>
            <a:spLocks noGrp="1"/>
          </p:cNvSpPr>
          <p:nvPr>
            <p:ph type="ftr" sz="quarter" idx="3"/>
          </p:nvPr>
        </p:nvSpPr>
        <p:spPr>
          <a:xfrm>
            <a:off x="524886" y="6492875"/>
            <a:ext cx="1097540" cy="171907"/>
          </a:xfrm>
          <a:prstGeom prst="rect">
            <a:avLst/>
          </a:prstGeom>
        </p:spPr>
        <p:txBody>
          <a:bodyPr vert="horz" lIns="0" tIns="0" rIns="0" bIns="0" rtlCol="0" anchor="ctr"/>
          <a:lstStyle>
            <a:lvl1pPr algn="l">
              <a:defRPr sz="800">
                <a:solidFill>
                  <a:schemeClr val="bg1"/>
                </a:solidFill>
              </a:defRPr>
            </a:lvl1pPr>
          </a:lstStyle>
          <a:p>
            <a:endParaRPr lang="en-GB"/>
          </a:p>
        </p:txBody>
      </p:sp>
      <p:pic>
        <p:nvPicPr>
          <p:cNvPr id="12" name="Picture 6">
            <a:extLst>
              <a:ext uri="{FF2B5EF4-FFF2-40B4-BE49-F238E27FC236}">
                <a16:creationId xmlns:a16="http://schemas.microsoft.com/office/drawing/2014/main" id="{DBE22E4C-DD62-B006-4380-B0D86E8BFF0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20547" y="339867"/>
            <a:ext cx="1097951" cy="324000"/>
          </a:xfrm>
          <a:prstGeom prst="rect">
            <a:avLst/>
          </a:prstGeom>
        </p:spPr>
      </p:pic>
    </p:spTree>
    <p:extLst>
      <p:ext uri="{BB962C8B-B14F-4D97-AF65-F5344CB8AC3E}">
        <p14:creationId xmlns:p14="http://schemas.microsoft.com/office/powerpoint/2010/main" val="288934328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Blank Page">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B7DC50F-FA23-B348-83D8-2DE5C4E07DD2}"/>
              </a:ext>
            </a:extLst>
          </p:cNvPr>
          <p:cNvSpPr>
            <a:spLocks noGrp="1"/>
          </p:cNvSpPr>
          <p:nvPr>
            <p:ph type="sldNum" sz="quarter" idx="10"/>
          </p:nvPr>
        </p:nvSpPr>
        <p:spPr/>
        <p:txBody>
          <a:bodyPr/>
          <a:lstStyle>
            <a:lvl1pPr>
              <a:defRPr>
                <a:solidFill>
                  <a:schemeClr val="bg2"/>
                </a:solidFill>
              </a:defRPr>
            </a:lvl1pPr>
          </a:lstStyle>
          <a:p>
            <a:fld id="{826DDBE9-9F3C-4619-BE63-5F1F6BB637C8}" type="slidenum">
              <a:rPr lang="en-GB" smtClean="0"/>
              <a:t>‹#›</a:t>
            </a:fld>
            <a:endParaRPr lang="en-GB"/>
          </a:p>
        </p:txBody>
      </p:sp>
      <p:sp>
        <p:nvSpPr>
          <p:cNvPr id="5" name="Footer Placeholder 5">
            <a:extLst>
              <a:ext uri="{FF2B5EF4-FFF2-40B4-BE49-F238E27FC236}">
                <a16:creationId xmlns:a16="http://schemas.microsoft.com/office/drawing/2014/main" id="{75E10382-54CA-BE41-B5DE-B64B55E082A3}"/>
              </a:ext>
            </a:extLst>
          </p:cNvPr>
          <p:cNvSpPr>
            <a:spLocks noGrp="1"/>
          </p:cNvSpPr>
          <p:nvPr>
            <p:ph type="ftr" sz="quarter" idx="3"/>
          </p:nvPr>
        </p:nvSpPr>
        <p:spPr>
          <a:xfrm>
            <a:off x="524886" y="6492875"/>
            <a:ext cx="1097540" cy="171907"/>
          </a:xfrm>
          <a:prstGeom prst="rect">
            <a:avLst/>
          </a:prstGeom>
        </p:spPr>
        <p:txBody>
          <a:bodyPr vert="horz" lIns="0" tIns="0" rIns="0" bIns="0" rtlCol="0" anchor="ctr"/>
          <a:lstStyle>
            <a:lvl1pPr algn="l">
              <a:defRPr sz="800">
                <a:solidFill>
                  <a:schemeClr val="bg2"/>
                </a:solidFill>
              </a:defRPr>
            </a:lvl1pPr>
          </a:lstStyle>
          <a:p>
            <a:endParaRPr lang="en-GB"/>
          </a:p>
        </p:txBody>
      </p:sp>
      <p:sp>
        <p:nvSpPr>
          <p:cNvPr id="7" name="Table Placeholder 5">
            <a:extLst>
              <a:ext uri="{FF2B5EF4-FFF2-40B4-BE49-F238E27FC236}">
                <a16:creationId xmlns:a16="http://schemas.microsoft.com/office/drawing/2014/main" id="{35A6C474-DB37-4EC9-A4A1-F115BC977FD1}"/>
              </a:ext>
            </a:extLst>
          </p:cNvPr>
          <p:cNvSpPr txBox="1">
            <a:spLocks/>
          </p:cNvSpPr>
          <p:nvPr/>
        </p:nvSpPr>
        <p:spPr>
          <a:xfrm flipV="1">
            <a:off x="515938" y="6311900"/>
            <a:ext cx="11126786" cy="14400"/>
          </a:xfrm>
          <a:prstGeom prst="rect">
            <a:avLst/>
          </a:prstGeom>
          <a:solidFill>
            <a:srgbClr val="C8C8C8"/>
          </a:solidFill>
        </p:spPr>
        <p:txBody>
          <a:bodyPr/>
          <a:lstStyle>
            <a:lvl1pPr marL="0" indent="0" algn="l" defTabSz="914400" rtl="0" eaLnBrk="1" latinLnBrk="0" hangingPunct="1">
              <a:lnSpc>
                <a:spcPct val="80000"/>
              </a:lnSpc>
              <a:spcBef>
                <a:spcPts val="0"/>
              </a:spcBef>
              <a:spcAft>
                <a:spcPts val="1200"/>
              </a:spcAft>
              <a:buFont typeface="Arial" panose="020B0604020202020204" pitchFamily="34" charset="0"/>
              <a:buNone/>
              <a:defRPr sz="2200" b="0" i="0" kern="1200" baseline="0">
                <a:solidFill>
                  <a:schemeClr val="tx2"/>
                </a:solidFill>
                <a:latin typeface="Catamaran" pitchFamily="2" charset="77"/>
                <a:ea typeface="+mn-ea"/>
                <a:cs typeface="Catamaran" pitchFamily="2" charset="77"/>
              </a:defRPr>
            </a:lvl1pPr>
            <a:lvl2pPr marL="0" indent="0" algn="l" defTabSz="914400" rtl="0" eaLnBrk="1" latinLnBrk="0" hangingPunct="1">
              <a:lnSpc>
                <a:spcPct val="100000"/>
              </a:lnSpc>
              <a:spcBef>
                <a:spcPts val="0"/>
              </a:spcBef>
              <a:spcAft>
                <a:spcPts val="600"/>
              </a:spcAft>
              <a:buFont typeface="Arial" panose="020B0604020202020204" pitchFamily="34" charset="0"/>
              <a:buNone/>
              <a:defRPr sz="1800" b="1" i="0" kern="1200" baseline="0">
                <a:solidFill>
                  <a:schemeClr val="accent3"/>
                </a:solidFill>
                <a:latin typeface="Catamaran" pitchFamily="2" charset="77"/>
                <a:ea typeface="+mn-ea"/>
                <a:cs typeface="Catamaran" pitchFamily="2" charset="77"/>
              </a:defRPr>
            </a:lvl2pPr>
            <a:lvl3pPr marL="0" indent="0" algn="l" defTabSz="914400" rtl="0" eaLnBrk="1" latinLnBrk="0" hangingPunct="1">
              <a:lnSpc>
                <a:spcPct val="100000"/>
              </a:lnSpc>
              <a:spcBef>
                <a:spcPts val="0"/>
              </a:spcBef>
              <a:spcAft>
                <a:spcPts val="600"/>
              </a:spcAft>
              <a:buFont typeface="Arial" panose="020B0604020202020204" pitchFamily="34" charset="0"/>
              <a:buNone/>
              <a:defRPr sz="1800" b="0" i="0" kern="1200" baseline="0">
                <a:solidFill>
                  <a:srgbClr val="041E42"/>
                </a:solidFill>
                <a:latin typeface="Catamaran" pitchFamily="2" charset="77"/>
                <a:ea typeface="+mn-ea"/>
                <a:cs typeface="Catamaran" pitchFamily="2" charset="77"/>
              </a:defRPr>
            </a:lvl3pPr>
            <a:lvl4pPr marL="342000" marR="0" indent="-342000" algn="l" defTabSz="360000" rtl="0" eaLnBrk="1" fontAlgn="auto" latinLnBrk="0" hangingPunct="0">
              <a:lnSpc>
                <a:spcPct val="100000"/>
              </a:lnSpc>
              <a:spcBef>
                <a:spcPts val="0"/>
              </a:spcBef>
              <a:spcAft>
                <a:spcPts val="600"/>
              </a:spcAft>
              <a:buClr>
                <a:schemeClr val="accent3"/>
              </a:buClr>
              <a:buSzTx/>
              <a:buChar char="&gt;"/>
              <a:tabLst/>
              <a:defRPr sz="1800" b="0" i="0" kern="1200">
                <a:solidFill>
                  <a:schemeClr val="tx2"/>
                </a:solidFill>
                <a:latin typeface="Catamaran" pitchFamily="2" charset="77"/>
                <a:ea typeface="+mn-ea"/>
                <a:cs typeface="Catamaran" pitchFamily="2" charset="77"/>
              </a:defRPr>
            </a:lvl4pPr>
            <a:lvl5pPr marL="342900" indent="-342900" algn="l" defTabSz="914400" rtl="0" eaLnBrk="1" latinLnBrk="0" hangingPunct="1">
              <a:lnSpc>
                <a:spcPct val="100000"/>
              </a:lnSpc>
              <a:spcBef>
                <a:spcPts val="0"/>
              </a:spcBef>
              <a:spcAft>
                <a:spcPts val="600"/>
              </a:spcAft>
              <a:buClr>
                <a:schemeClr val="accent3"/>
              </a:buClr>
              <a:buFont typeface="+mj-lt"/>
              <a:buAutoNum type="arabicPeriod"/>
              <a:defRPr sz="1800" b="0" i="0" kern="1200" baseline="0">
                <a:solidFill>
                  <a:schemeClr val="tx2"/>
                </a:solidFill>
                <a:latin typeface="Catamaran" pitchFamily="2" charset="77"/>
                <a:ea typeface="+mn-ea"/>
                <a:cs typeface="Catamaran" pitchFamily="2" charset="77"/>
              </a:defRPr>
            </a:lvl5pPr>
            <a:lvl6pPr marL="12700" marR="0" indent="0" algn="l" defTabSz="914400" rtl="0" eaLnBrk="1" fontAlgn="auto" latinLnBrk="0" hangingPunct="1">
              <a:lnSpc>
                <a:spcPct val="90000"/>
              </a:lnSpc>
              <a:spcBef>
                <a:spcPts val="500"/>
              </a:spcBef>
              <a:spcAft>
                <a:spcPts val="0"/>
              </a:spcAft>
              <a:buClr>
                <a:schemeClr val="accent3"/>
              </a:buClr>
              <a:buSzTx/>
              <a:buFont typeface="+mj-lt"/>
              <a:buNone/>
              <a:tabLst/>
              <a:defRPr sz="1600" kern="1200">
                <a:solidFill>
                  <a:schemeClr val="tx1"/>
                </a:solidFill>
                <a:latin typeface="+mn-lt"/>
                <a:ea typeface="+mn-ea"/>
                <a:cs typeface="+mn-cs"/>
              </a:defRPr>
            </a:lvl6pPr>
            <a:lvl7pPr marL="300038" marR="0" indent="-285750" algn="l" defTabSz="914400" rtl="0" eaLnBrk="1" fontAlgn="auto" latinLnBrk="0" hangingPunct="1">
              <a:lnSpc>
                <a:spcPct val="90000"/>
              </a:lnSpc>
              <a:spcBef>
                <a:spcPts val="500"/>
              </a:spcBef>
              <a:spcAft>
                <a:spcPts val="0"/>
              </a:spcAft>
              <a:buClr>
                <a:schemeClr val="accent3"/>
              </a:buClr>
              <a:buSzTx/>
              <a:buChar char="&gt;"/>
              <a:tabLst/>
              <a:defRPr sz="1600" kern="1200">
                <a:solidFill>
                  <a:schemeClr val="tx1"/>
                </a:solidFill>
                <a:latin typeface="+mn-lt"/>
                <a:ea typeface="+mn-ea"/>
                <a:cs typeface="+mn-cs"/>
              </a:defRPr>
            </a:lvl7pPr>
            <a:lvl8pPr marL="357187" indent="-342900" algn="l" defTabSz="914400" rtl="0" eaLnBrk="1" latinLnBrk="0" hangingPunct="1">
              <a:lnSpc>
                <a:spcPct val="90000"/>
              </a:lnSpc>
              <a:spcBef>
                <a:spcPts val="500"/>
              </a:spcBef>
              <a:buClr>
                <a:schemeClr val="accent3"/>
              </a:buClr>
              <a:buFont typeface="+mj-lt"/>
              <a:buAutoNum type="arabicPeriod"/>
              <a:tabLst/>
              <a:defRPr sz="1600" kern="1200">
                <a:solidFill>
                  <a:schemeClr val="tx1"/>
                </a:solidFill>
                <a:latin typeface="+mn-lt"/>
                <a:ea typeface="+mn-ea"/>
                <a:cs typeface="+mn-cs"/>
              </a:defRPr>
            </a:lvl8pPr>
            <a:lvl9pPr marL="14288" indent="0" algn="l" defTabSz="914400" rtl="0" eaLnBrk="1" latinLnBrk="0" hangingPunct="1">
              <a:lnSpc>
                <a:spcPct val="90000"/>
              </a:lnSpc>
              <a:spcBef>
                <a:spcPts val="500"/>
              </a:spcBef>
              <a:buClr>
                <a:schemeClr val="accent3"/>
              </a:buClr>
              <a:buFont typeface="+mj-lt"/>
              <a:buNone/>
              <a:tabLst/>
              <a:defRPr sz="1400" b="0" i="0" kern="1200">
                <a:solidFill>
                  <a:schemeClr val="tx1"/>
                </a:solidFill>
                <a:latin typeface="Catamaran" pitchFamily="2" charset="77"/>
                <a:ea typeface="+mn-ea"/>
                <a:cs typeface="Catamaran" pitchFamily="2" charset="77"/>
              </a:defRPr>
            </a:lvl9pPr>
          </a:lstStyle>
          <a:p>
            <a:r>
              <a:rPr lang="en-US"/>
              <a:t> </a:t>
            </a:r>
            <a:endParaRPr lang="en-US" dirty="0"/>
          </a:p>
        </p:txBody>
      </p:sp>
      <p:pic>
        <p:nvPicPr>
          <p:cNvPr id="9" name="Picture 22">
            <a:extLst>
              <a:ext uri="{FF2B5EF4-FFF2-40B4-BE49-F238E27FC236}">
                <a16:creationId xmlns:a16="http://schemas.microsoft.com/office/drawing/2014/main" id="{24FDE126-D3DD-4ED8-FE49-A52CAEF2335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521053" y="339338"/>
            <a:ext cx="1101373" cy="325058"/>
          </a:xfrm>
          <a:prstGeom prst="rect">
            <a:avLst/>
          </a:prstGeom>
          <a:ln>
            <a:noFill/>
          </a:ln>
        </p:spPr>
      </p:pic>
    </p:spTree>
    <p:extLst>
      <p:ext uri="{BB962C8B-B14F-4D97-AF65-F5344CB8AC3E}">
        <p14:creationId xmlns:p14="http://schemas.microsoft.com/office/powerpoint/2010/main" val="24780771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One Column - Layout 1">
    <p:spTree>
      <p:nvGrpSpPr>
        <p:cNvPr id="1" name=""/>
        <p:cNvGrpSpPr/>
        <p:nvPr/>
      </p:nvGrpSpPr>
      <p:grpSpPr>
        <a:xfrm>
          <a:off x="0" y="0"/>
          <a:ext cx="0" cy="0"/>
          <a:chOff x="0" y="0"/>
          <a:chExt cx="0" cy="0"/>
        </a:xfrm>
      </p:grpSpPr>
      <p:sp>
        <p:nvSpPr>
          <p:cNvPr id="8" name="Text Placeholder 27">
            <a:extLst>
              <a:ext uri="{FF2B5EF4-FFF2-40B4-BE49-F238E27FC236}">
                <a16:creationId xmlns:a16="http://schemas.microsoft.com/office/drawing/2014/main" id="{56846E47-8957-9341-A590-294818C28E31}"/>
              </a:ext>
            </a:extLst>
          </p:cNvPr>
          <p:cNvSpPr>
            <a:spLocks noGrp="1"/>
          </p:cNvSpPr>
          <p:nvPr>
            <p:ph idx="1" hasCustomPrompt="1"/>
          </p:nvPr>
        </p:nvSpPr>
        <p:spPr>
          <a:xfrm>
            <a:off x="524887" y="2210224"/>
            <a:ext cx="11120400" cy="3765230"/>
          </a:xfrm>
          <a:prstGeom prst="rect">
            <a:avLst/>
          </a:prstGeom>
        </p:spPr>
        <p:txBody>
          <a:bodyPr vert="horz" lIns="0" tIns="0" rIns="0" bIns="0" rtlCol="0">
            <a:noAutofit/>
          </a:bodyPr>
          <a:lstStyle>
            <a:lvl1pPr marL="342900" indent="-342900">
              <a:lnSpc>
                <a:spcPct val="100000"/>
              </a:lnSpc>
              <a:spcAft>
                <a:spcPts val="600"/>
              </a:spcAft>
              <a:buClr>
                <a:schemeClr val="bg2"/>
              </a:buClr>
              <a:buFont typeface="Catamaran Regular" pitchFamily="2" charset="77"/>
              <a:buChar char="&gt;"/>
              <a:defRPr sz="1600" b="0">
                <a:solidFill>
                  <a:schemeClr val="tx1"/>
                </a:solidFill>
              </a:defRPr>
            </a:lvl1pPr>
            <a:lvl2pPr marL="720000" indent="-356400">
              <a:lnSpc>
                <a:spcPct val="100000"/>
              </a:lnSpc>
              <a:buClr>
                <a:schemeClr val="bg2"/>
              </a:buClr>
              <a:buFont typeface="Catamaran Medium" pitchFamily="2" charset="77"/>
              <a:buChar char="&gt;"/>
              <a:defRPr sz="1400" b="0">
                <a:solidFill>
                  <a:schemeClr val="tx1"/>
                </a:solidFill>
              </a:defRPr>
            </a:lvl2pPr>
            <a:lvl3pPr marL="1080000">
              <a:lnSpc>
                <a:spcPct val="100000"/>
              </a:lnSpc>
              <a:buClr>
                <a:schemeClr val="bg2"/>
              </a:buClr>
              <a:defRPr sz="1200">
                <a:solidFill>
                  <a:schemeClr val="tx1"/>
                </a:solidFill>
              </a:defRPr>
            </a:lvl3pPr>
            <a:lvl4pPr marL="1440000" indent="-356400">
              <a:lnSpc>
                <a:spcPct val="100000"/>
              </a:lnSpc>
              <a:buClr>
                <a:schemeClr val="bg2"/>
              </a:buClr>
              <a:defRPr sz="1000">
                <a:solidFill>
                  <a:schemeClr val="tx1"/>
                </a:solidFill>
              </a:defRPr>
            </a:lvl4pPr>
            <a:lvl5pPr>
              <a:lnSpc>
                <a:spcPct val="100000"/>
              </a:lnSpc>
              <a:defRPr/>
            </a:lvl5pPr>
            <a:lvl6pPr>
              <a:lnSpc>
                <a:spcPct val="100000"/>
              </a:lnSpc>
              <a:defRPr/>
            </a:lvl6pPr>
            <a:lvl7pPr>
              <a:lnSpc>
                <a:spcPct val="100000"/>
              </a:lnSpc>
              <a:defRPr/>
            </a:lvl7pPr>
            <a:lvl8pPr>
              <a:lnSpc>
                <a:spcPct val="100000"/>
              </a:lnSpc>
              <a:defRPr/>
            </a:lvl8pPr>
            <a:lvl9pPr>
              <a:lnSpc>
                <a:spcPct val="100000"/>
              </a:lnSpc>
              <a:defRPr/>
            </a:lvl9pPr>
          </a:lstStyle>
          <a:p>
            <a:pPr lvl="0"/>
            <a:r>
              <a:rPr lang="en-GB" dirty="0"/>
              <a:t>Bullet 16pt</a:t>
            </a:r>
          </a:p>
          <a:p>
            <a:pPr lvl="1"/>
            <a:r>
              <a:rPr lang="en-US" dirty="0"/>
              <a:t>Bullet 14pt</a:t>
            </a:r>
          </a:p>
          <a:p>
            <a:pPr lvl="2"/>
            <a:r>
              <a:rPr lang="en-US" dirty="0"/>
              <a:t>Bullet 12pt</a:t>
            </a:r>
          </a:p>
          <a:p>
            <a:pPr lvl="3"/>
            <a:r>
              <a:rPr lang="en-US" dirty="0"/>
              <a:t>Bullet 10pt</a:t>
            </a:r>
          </a:p>
        </p:txBody>
      </p:sp>
      <p:sp>
        <p:nvSpPr>
          <p:cNvPr id="2" name="Title 1">
            <a:extLst>
              <a:ext uri="{FF2B5EF4-FFF2-40B4-BE49-F238E27FC236}">
                <a16:creationId xmlns:a16="http://schemas.microsoft.com/office/drawing/2014/main" id="{3641F3CF-0DAF-2F46-AD15-21CF0BFFF4E9}"/>
              </a:ext>
            </a:extLst>
          </p:cNvPr>
          <p:cNvSpPr>
            <a:spLocks noGrp="1"/>
          </p:cNvSpPr>
          <p:nvPr>
            <p:ph type="title" hasCustomPrompt="1"/>
          </p:nvPr>
        </p:nvSpPr>
        <p:spPr>
          <a:xfrm>
            <a:off x="524887" y="882547"/>
            <a:ext cx="11120400" cy="946253"/>
          </a:xfrm>
        </p:spPr>
        <p:txBody>
          <a:bodyPr/>
          <a:lstStyle/>
          <a:p>
            <a:r>
              <a:rPr lang="en-GB" dirty="0"/>
              <a:t>HEADING 32PT ODIS MI, SIT ANDE MODITIO CON</a:t>
            </a:r>
            <a:br>
              <a:rPr lang="en-GB" dirty="0"/>
            </a:br>
            <a:r>
              <a:rPr lang="en-GB" dirty="0"/>
              <a:t>REHENT EST, TE NUM ATENTES</a:t>
            </a:r>
            <a:endParaRPr lang="en-US" dirty="0"/>
          </a:p>
        </p:txBody>
      </p:sp>
      <p:sp>
        <p:nvSpPr>
          <p:cNvPr id="3" name="Slide Number Placeholder 2">
            <a:extLst>
              <a:ext uri="{FF2B5EF4-FFF2-40B4-BE49-F238E27FC236}">
                <a16:creationId xmlns:a16="http://schemas.microsoft.com/office/drawing/2014/main" id="{29590AFA-A09D-CE42-B5C5-6E12D40571D6}"/>
              </a:ext>
            </a:extLst>
          </p:cNvPr>
          <p:cNvSpPr>
            <a:spLocks noGrp="1"/>
          </p:cNvSpPr>
          <p:nvPr>
            <p:ph type="sldNum" sz="quarter" idx="10"/>
          </p:nvPr>
        </p:nvSpPr>
        <p:spPr/>
        <p:txBody>
          <a:bodyPr/>
          <a:lstStyle/>
          <a:p>
            <a:fld id="{826DDBE9-9F3C-4619-BE63-5F1F6BB637C8}" type="slidenum">
              <a:rPr lang="en-GB" smtClean="0"/>
              <a:t>‹#›</a:t>
            </a:fld>
            <a:endParaRPr lang="en-GB"/>
          </a:p>
        </p:txBody>
      </p:sp>
      <p:sp>
        <p:nvSpPr>
          <p:cNvPr id="6" name="Footer Placeholder 5">
            <a:extLst>
              <a:ext uri="{FF2B5EF4-FFF2-40B4-BE49-F238E27FC236}">
                <a16:creationId xmlns:a16="http://schemas.microsoft.com/office/drawing/2014/main" id="{C1457BFB-260C-4500-7B1E-E38A11FA7EBC}"/>
              </a:ext>
            </a:extLst>
          </p:cNvPr>
          <p:cNvSpPr>
            <a:spLocks noGrp="1"/>
          </p:cNvSpPr>
          <p:nvPr>
            <p:ph type="ftr" sz="quarter" idx="3"/>
          </p:nvPr>
        </p:nvSpPr>
        <p:spPr>
          <a:xfrm>
            <a:off x="524886" y="6492875"/>
            <a:ext cx="1097540" cy="171907"/>
          </a:xfrm>
          <a:prstGeom prst="rect">
            <a:avLst/>
          </a:prstGeom>
        </p:spPr>
        <p:txBody>
          <a:bodyPr vert="horz" lIns="0" tIns="0" rIns="0" bIns="0" rtlCol="0" anchor="ctr"/>
          <a:lstStyle>
            <a:lvl1pPr algn="l">
              <a:defRPr sz="800">
                <a:solidFill>
                  <a:schemeClr val="bg2"/>
                </a:solidFill>
              </a:defRPr>
            </a:lvl1pPr>
          </a:lstStyle>
          <a:p>
            <a:endParaRPr lang="en-GB"/>
          </a:p>
        </p:txBody>
      </p:sp>
    </p:spTree>
    <p:extLst>
      <p:ext uri="{BB962C8B-B14F-4D97-AF65-F5344CB8AC3E}">
        <p14:creationId xmlns:p14="http://schemas.microsoft.com/office/powerpoint/2010/main" val="107453055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image" Target="../media/image1.pn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image" Target="../media/image2.svg"/><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theme" Target="../theme/theme1.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8" name="Text Placeholder 27">
            <a:extLst>
              <a:ext uri="{FF2B5EF4-FFF2-40B4-BE49-F238E27FC236}">
                <a16:creationId xmlns:a16="http://schemas.microsoft.com/office/drawing/2014/main" id="{4E1BAE74-EFEC-0E4C-BC66-2674B732BB44}"/>
              </a:ext>
            </a:extLst>
          </p:cNvPr>
          <p:cNvSpPr>
            <a:spLocks noGrp="1"/>
          </p:cNvSpPr>
          <p:nvPr>
            <p:ph type="body" idx="1"/>
          </p:nvPr>
        </p:nvSpPr>
        <p:spPr>
          <a:xfrm>
            <a:off x="524885" y="2168523"/>
            <a:ext cx="11116800" cy="3996000"/>
          </a:xfrm>
          <a:prstGeom prst="rect">
            <a:avLst/>
          </a:prstGeom>
        </p:spPr>
        <p:txBody>
          <a:bodyPr vert="horz" lIns="0" tIns="0" rIns="0" bIns="0" rtlCol="0">
            <a:noAutofit/>
          </a:bodyPr>
          <a:lstStyle/>
          <a:p>
            <a:pPr lvl="0"/>
            <a:r>
              <a:rPr lang="en-GB" dirty="0"/>
              <a:t>Standfirst 22pt</a:t>
            </a:r>
          </a:p>
          <a:p>
            <a:pPr marL="0" marR="0" lvl="1" indent="-285750" algn="l" defTabSz="914400" rtl="0" eaLnBrk="1" fontAlgn="auto" latinLnBrk="0" hangingPunct="1">
              <a:lnSpc>
                <a:spcPct val="100000"/>
              </a:lnSpc>
              <a:spcBef>
                <a:spcPts val="0"/>
              </a:spcBef>
              <a:spcAft>
                <a:spcPts val="600"/>
              </a:spcAft>
              <a:buClr>
                <a:schemeClr val="accent3"/>
              </a:buClr>
              <a:buSzTx/>
              <a:buNone/>
              <a:tabLst/>
              <a:defRPr/>
            </a:pPr>
            <a:r>
              <a:rPr lang="en-GB" dirty="0"/>
              <a:t>Subheading 18pt</a:t>
            </a:r>
          </a:p>
          <a:p>
            <a:pPr lvl="5"/>
            <a:r>
              <a:rPr lang="en-GB" dirty="0" err="1"/>
              <a:t>Bodycopy</a:t>
            </a:r>
            <a:r>
              <a:rPr lang="en-GB" dirty="0"/>
              <a:t> 16pt</a:t>
            </a:r>
          </a:p>
          <a:p>
            <a:pPr lvl="6"/>
            <a:r>
              <a:rPr lang="en-GB" dirty="0"/>
              <a:t>Bullet List 16pt</a:t>
            </a:r>
          </a:p>
          <a:p>
            <a:pPr lvl="7"/>
            <a:r>
              <a:rPr lang="en-GB" dirty="0"/>
              <a:t>Bullet List 14pt</a:t>
            </a:r>
          </a:p>
          <a:p>
            <a:pPr lvl="8"/>
            <a:r>
              <a:rPr lang="en-GB" dirty="0"/>
              <a:t>Bullet List 12pt</a:t>
            </a:r>
          </a:p>
          <a:p>
            <a:pPr lvl="2"/>
            <a:r>
              <a:rPr lang="en-US" dirty="0"/>
              <a:t>Bullet List 10pt</a:t>
            </a:r>
          </a:p>
        </p:txBody>
      </p:sp>
      <p:sp>
        <p:nvSpPr>
          <p:cNvPr id="2" name="Title Placeholder 1">
            <a:extLst>
              <a:ext uri="{FF2B5EF4-FFF2-40B4-BE49-F238E27FC236}">
                <a16:creationId xmlns:a16="http://schemas.microsoft.com/office/drawing/2014/main" id="{052A9D04-C937-495D-94C5-471F25FC3950}"/>
              </a:ext>
            </a:extLst>
          </p:cNvPr>
          <p:cNvSpPr>
            <a:spLocks noGrp="1"/>
          </p:cNvSpPr>
          <p:nvPr>
            <p:ph type="title"/>
          </p:nvPr>
        </p:nvSpPr>
        <p:spPr>
          <a:xfrm>
            <a:off x="524887" y="882547"/>
            <a:ext cx="11116800" cy="946253"/>
          </a:xfrm>
          <a:prstGeom prst="rect">
            <a:avLst/>
          </a:prstGeom>
        </p:spPr>
        <p:txBody>
          <a:bodyPr vert="horz" lIns="0" tIns="0" rIns="0" bIns="0" rtlCol="0" anchor="b" anchorCtr="0">
            <a:noAutofit/>
          </a:bodyPr>
          <a:lstStyle/>
          <a:p>
            <a:r>
              <a:rPr lang="en-US" dirty="0"/>
              <a:t>Click to edit BJSS Master title style</a:t>
            </a:r>
            <a:endParaRPr lang="en-GB" dirty="0"/>
          </a:p>
        </p:txBody>
      </p:sp>
      <p:sp>
        <p:nvSpPr>
          <p:cNvPr id="5" name="TextBox 4">
            <a:extLst>
              <a:ext uri="{FF2B5EF4-FFF2-40B4-BE49-F238E27FC236}">
                <a16:creationId xmlns:a16="http://schemas.microsoft.com/office/drawing/2014/main" id="{CC7A30C7-43FA-5144-99E4-F2A5C8FCE7B5}"/>
              </a:ext>
            </a:extLst>
          </p:cNvPr>
          <p:cNvSpPr txBox="1"/>
          <p:nvPr/>
        </p:nvSpPr>
        <p:spPr>
          <a:xfrm>
            <a:off x="561975" y="6496050"/>
            <a:ext cx="0" cy="0"/>
          </a:xfrm>
          <a:prstGeom prst="rect">
            <a:avLst/>
          </a:prstGeom>
          <a:noFill/>
        </p:spPr>
        <p:txBody>
          <a:bodyPr wrap="none" rtlCol="0">
            <a:noAutofit/>
          </a:bodyPr>
          <a:lstStyle/>
          <a:p>
            <a:pPr algn="l"/>
            <a:endParaRPr lang="en-US" dirty="0">
              <a:noFill/>
            </a:endParaRPr>
          </a:p>
        </p:txBody>
      </p:sp>
      <p:sp>
        <p:nvSpPr>
          <p:cNvPr id="3" name="TextBox 2">
            <a:extLst>
              <a:ext uri="{FF2B5EF4-FFF2-40B4-BE49-F238E27FC236}">
                <a16:creationId xmlns:a16="http://schemas.microsoft.com/office/drawing/2014/main" id="{C6B210AE-67C6-DD4A-848D-F82FDD08A72A}"/>
              </a:ext>
            </a:extLst>
          </p:cNvPr>
          <p:cNvSpPr txBox="1"/>
          <p:nvPr/>
        </p:nvSpPr>
        <p:spPr>
          <a:xfrm>
            <a:off x="1447800" y="1168400"/>
            <a:ext cx="0" cy="0"/>
          </a:xfrm>
          <a:prstGeom prst="rect">
            <a:avLst/>
          </a:prstGeom>
          <a:noFill/>
        </p:spPr>
        <p:txBody>
          <a:bodyPr wrap="none" rtlCol="0">
            <a:noAutofit/>
          </a:bodyPr>
          <a:lstStyle/>
          <a:p>
            <a:pPr algn="l"/>
            <a:endParaRPr lang="en-US" dirty="0">
              <a:noFill/>
            </a:endParaRPr>
          </a:p>
        </p:txBody>
      </p:sp>
      <p:sp>
        <p:nvSpPr>
          <p:cNvPr id="32" name="Table Placeholder 5">
            <a:extLst>
              <a:ext uri="{FF2B5EF4-FFF2-40B4-BE49-F238E27FC236}">
                <a16:creationId xmlns:a16="http://schemas.microsoft.com/office/drawing/2014/main" id="{C1D3D5CB-A1AF-D548-8E98-C8FC5D8873DC}"/>
              </a:ext>
            </a:extLst>
          </p:cNvPr>
          <p:cNvSpPr txBox="1">
            <a:spLocks/>
          </p:cNvSpPr>
          <p:nvPr/>
        </p:nvSpPr>
        <p:spPr>
          <a:xfrm flipV="1">
            <a:off x="515938" y="6311900"/>
            <a:ext cx="11126786" cy="14400"/>
          </a:xfrm>
          <a:prstGeom prst="rect">
            <a:avLst/>
          </a:prstGeom>
          <a:solidFill>
            <a:srgbClr val="C8C8C8"/>
          </a:solidFill>
        </p:spPr>
        <p:txBody>
          <a:bodyPr/>
          <a:lstStyle>
            <a:lvl1pPr marL="0" indent="0" algn="l" defTabSz="914400" rtl="0" eaLnBrk="1" latinLnBrk="0" hangingPunct="1">
              <a:lnSpc>
                <a:spcPct val="80000"/>
              </a:lnSpc>
              <a:spcBef>
                <a:spcPts val="0"/>
              </a:spcBef>
              <a:spcAft>
                <a:spcPts val="1200"/>
              </a:spcAft>
              <a:buFont typeface="Arial" panose="020B0604020202020204" pitchFamily="34" charset="0"/>
              <a:buNone/>
              <a:defRPr sz="2200" b="0" i="0" kern="1200" baseline="0">
                <a:solidFill>
                  <a:schemeClr val="tx2"/>
                </a:solidFill>
                <a:latin typeface="Catamaran" pitchFamily="2" charset="77"/>
                <a:ea typeface="+mn-ea"/>
                <a:cs typeface="Catamaran" pitchFamily="2" charset="77"/>
              </a:defRPr>
            </a:lvl1pPr>
            <a:lvl2pPr marL="0" indent="0" algn="l" defTabSz="914400" rtl="0" eaLnBrk="1" latinLnBrk="0" hangingPunct="1">
              <a:lnSpc>
                <a:spcPct val="100000"/>
              </a:lnSpc>
              <a:spcBef>
                <a:spcPts val="0"/>
              </a:spcBef>
              <a:spcAft>
                <a:spcPts val="600"/>
              </a:spcAft>
              <a:buFont typeface="Arial" panose="020B0604020202020204" pitchFamily="34" charset="0"/>
              <a:buNone/>
              <a:defRPr sz="1800" b="1" i="0" kern="1200" baseline="0">
                <a:solidFill>
                  <a:schemeClr val="accent3"/>
                </a:solidFill>
                <a:latin typeface="Catamaran" pitchFamily="2" charset="77"/>
                <a:ea typeface="+mn-ea"/>
                <a:cs typeface="Catamaran" pitchFamily="2" charset="77"/>
              </a:defRPr>
            </a:lvl2pPr>
            <a:lvl3pPr marL="0" indent="0" algn="l" defTabSz="914400" rtl="0" eaLnBrk="1" latinLnBrk="0" hangingPunct="1">
              <a:lnSpc>
                <a:spcPct val="100000"/>
              </a:lnSpc>
              <a:spcBef>
                <a:spcPts val="0"/>
              </a:spcBef>
              <a:spcAft>
                <a:spcPts val="600"/>
              </a:spcAft>
              <a:buFont typeface="Arial" panose="020B0604020202020204" pitchFamily="34" charset="0"/>
              <a:buNone/>
              <a:defRPr sz="1800" b="0" i="0" kern="1200" baseline="0">
                <a:solidFill>
                  <a:srgbClr val="041E42"/>
                </a:solidFill>
                <a:latin typeface="Catamaran" pitchFamily="2" charset="77"/>
                <a:ea typeface="+mn-ea"/>
                <a:cs typeface="Catamaran" pitchFamily="2" charset="77"/>
              </a:defRPr>
            </a:lvl3pPr>
            <a:lvl4pPr marL="342000" marR="0" indent="-342000" algn="l" defTabSz="360000" rtl="0" eaLnBrk="1" fontAlgn="auto" latinLnBrk="0" hangingPunct="0">
              <a:lnSpc>
                <a:spcPct val="100000"/>
              </a:lnSpc>
              <a:spcBef>
                <a:spcPts val="0"/>
              </a:spcBef>
              <a:spcAft>
                <a:spcPts val="600"/>
              </a:spcAft>
              <a:buClr>
                <a:schemeClr val="accent3"/>
              </a:buClr>
              <a:buSzTx/>
              <a:buChar char="&gt;"/>
              <a:tabLst/>
              <a:defRPr sz="1800" b="0" i="0" kern="1200">
                <a:solidFill>
                  <a:schemeClr val="tx2"/>
                </a:solidFill>
                <a:latin typeface="Catamaran" pitchFamily="2" charset="77"/>
                <a:ea typeface="+mn-ea"/>
                <a:cs typeface="Catamaran" pitchFamily="2" charset="77"/>
              </a:defRPr>
            </a:lvl4pPr>
            <a:lvl5pPr marL="342900" indent="-342900" algn="l" defTabSz="914400" rtl="0" eaLnBrk="1" latinLnBrk="0" hangingPunct="1">
              <a:lnSpc>
                <a:spcPct val="100000"/>
              </a:lnSpc>
              <a:spcBef>
                <a:spcPts val="0"/>
              </a:spcBef>
              <a:spcAft>
                <a:spcPts val="600"/>
              </a:spcAft>
              <a:buClr>
                <a:schemeClr val="accent3"/>
              </a:buClr>
              <a:buFont typeface="+mj-lt"/>
              <a:buAutoNum type="arabicPeriod"/>
              <a:defRPr sz="1800" b="0" i="0" kern="1200" baseline="0">
                <a:solidFill>
                  <a:schemeClr val="tx2"/>
                </a:solidFill>
                <a:latin typeface="Catamaran" pitchFamily="2" charset="77"/>
                <a:ea typeface="+mn-ea"/>
                <a:cs typeface="Catamaran" pitchFamily="2" charset="77"/>
              </a:defRPr>
            </a:lvl5pPr>
            <a:lvl6pPr marL="12700" marR="0" indent="0" algn="l" defTabSz="914400" rtl="0" eaLnBrk="1" fontAlgn="auto" latinLnBrk="0" hangingPunct="1">
              <a:lnSpc>
                <a:spcPct val="90000"/>
              </a:lnSpc>
              <a:spcBef>
                <a:spcPts val="500"/>
              </a:spcBef>
              <a:spcAft>
                <a:spcPts val="0"/>
              </a:spcAft>
              <a:buClr>
                <a:schemeClr val="accent3"/>
              </a:buClr>
              <a:buSzTx/>
              <a:buFont typeface="+mj-lt"/>
              <a:buNone/>
              <a:tabLst/>
              <a:defRPr sz="1600" kern="1200">
                <a:solidFill>
                  <a:schemeClr val="tx1"/>
                </a:solidFill>
                <a:latin typeface="+mn-lt"/>
                <a:ea typeface="+mn-ea"/>
                <a:cs typeface="+mn-cs"/>
              </a:defRPr>
            </a:lvl6pPr>
            <a:lvl7pPr marL="300038" marR="0" indent="-285750" algn="l" defTabSz="914400" rtl="0" eaLnBrk="1" fontAlgn="auto" latinLnBrk="0" hangingPunct="1">
              <a:lnSpc>
                <a:spcPct val="90000"/>
              </a:lnSpc>
              <a:spcBef>
                <a:spcPts val="500"/>
              </a:spcBef>
              <a:spcAft>
                <a:spcPts val="0"/>
              </a:spcAft>
              <a:buClr>
                <a:schemeClr val="accent3"/>
              </a:buClr>
              <a:buSzTx/>
              <a:buChar char="&gt;"/>
              <a:tabLst/>
              <a:defRPr sz="1600" kern="1200">
                <a:solidFill>
                  <a:schemeClr val="tx1"/>
                </a:solidFill>
                <a:latin typeface="+mn-lt"/>
                <a:ea typeface="+mn-ea"/>
                <a:cs typeface="+mn-cs"/>
              </a:defRPr>
            </a:lvl7pPr>
            <a:lvl8pPr marL="357187" indent="-342900" algn="l" defTabSz="914400" rtl="0" eaLnBrk="1" latinLnBrk="0" hangingPunct="1">
              <a:lnSpc>
                <a:spcPct val="90000"/>
              </a:lnSpc>
              <a:spcBef>
                <a:spcPts val="500"/>
              </a:spcBef>
              <a:buClr>
                <a:schemeClr val="accent3"/>
              </a:buClr>
              <a:buFont typeface="+mj-lt"/>
              <a:buAutoNum type="arabicPeriod"/>
              <a:tabLst/>
              <a:defRPr sz="1600" kern="1200">
                <a:solidFill>
                  <a:schemeClr val="tx1"/>
                </a:solidFill>
                <a:latin typeface="+mn-lt"/>
                <a:ea typeface="+mn-ea"/>
                <a:cs typeface="+mn-cs"/>
              </a:defRPr>
            </a:lvl8pPr>
            <a:lvl9pPr marL="14288" indent="0" algn="l" defTabSz="914400" rtl="0" eaLnBrk="1" latinLnBrk="0" hangingPunct="1">
              <a:lnSpc>
                <a:spcPct val="90000"/>
              </a:lnSpc>
              <a:spcBef>
                <a:spcPts val="500"/>
              </a:spcBef>
              <a:buClr>
                <a:schemeClr val="accent3"/>
              </a:buClr>
              <a:buFont typeface="+mj-lt"/>
              <a:buNone/>
              <a:tabLst/>
              <a:defRPr sz="1400" b="0" i="0" kern="1200">
                <a:solidFill>
                  <a:schemeClr val="tx1"/>
                </a:solidFill>
                <a:latin typeface="Catamaran" pitchFamily="2" charset="77"/>
                <a:ea typeface="+mn-ea"/>
                <a:cs typeface="Catamaran" pitchFamily="2" charset="77"/>
              </a:defRPr>
            </a:lvl9pPr>
          </a:lstStyle>
          <a:p>
            <a:r>
              <a:rPr lang="en-US"/>
              <a:t> </a:t>
            </a:r>
            <a:endParaRPr lang="en-US" dirty="0"/>
          </a:p>
        </p:txBody>
      </p:sp>
      <p:grpSp>
        <p:nvGrpSpPr>
          <p:cNvPr id="22" name="Group 21">
            <a:extLst>
              <a:ext uri="{FF2B5EF4-FFF2-40B4-BE49-F238E27FC236}">
                <a16:creationId xmlns:a16="http://schemas.microsoft.com/office/drawing/2014/main" id="{10432FFD-E0DD-AD44-83C3-D9BA9C739727}"/>
              </a:ext>
            </a:extLst>
          </p:cNvPr>
          <p:cNvGrpSpPr/>
          <p:nvPr/>
        </p:nvGrpSpPr>
        <p:grpSpPr>
          <a:xfrm>
            <a:off x="12412195" y="0"/>
            <a:ext cx="3107206" cy="3914693"/>
            <a:chOff x="12412195" y="0"/>
            <a:chExt cx="3107206" cy="3914693"/>
          </a:xfrm>
        </p:grpSpPr>
        <p:sp>
          <p:nvSpPr>
            <p:cNvPr id="18" name="TextBox 17">
              <a:extLst>
                <a:ext uri="{FF2B5EF4-FFF2-40B4-BE49-F238E27FC236}">
                  <a16:creationId xmlns:a16="http://schemas.microsoft.com/office/drawing/2014/main" id="{A95932DC-3C5C-4CC8-AD43-5AC8C11988A6}"/>
                </a:ext>
              </a:extLst>
            </p:cNvPr>
            <p:cNvSpPr txBox="1"/>
            <p:nvPr/>
          </p:nvSpPr>
          <p:spPr>
            <a:xfrm>
              <a:off x="12412195" y="0"/>
              <a:ext cx="3107206" cy="553998"/>
            </a:xfrm>
            <a:prstGeom prst="rect">
              <a:avLst/>
            </a:prstGeom>
            <a:noFill/>
          </p:spPr>
          <p:txBody>
            <a:bodyPr wrap="square" lIns="0" tIns="0" rIns="0" bIns="0" rtlCol="0">
              <a:spAutoFit/>
            </a:bodyPr>
            <a:lstStyle/>
            <a:p>
              <a:pPr>
                <a:spcAft>
                  <a:spcPts val="400"/>
                </a:spcAft>
              </a:pPr>
              <a:r>
                <a:rPr lang="en-GB" dirty="0">
                  <a:latin typeface="+mj-lt"/>
                </a:rPr>
                <a:t>BJSS ACADEMY </a:t>
              </a:r>
              <a:br>
                <a:rPr lang="en-GB" dirty="0">
                  <a:latin typeface="+mj-lt"/>
                </a:rPr>
              </a:br>
              <a:r>
                <a:rPr lang="en-GB" dirty="0">
                  <a:latin typeface="+mj-lt"/>
                </a:rPr>
                <a:t>COLOUR PALETTE</a:t>
              </a:r>
            </a:p>
          </p:txBody>
        </p:sp>
        <p:grpSp>
          <p:nvGrpSpPr>
            <p:cNvPr id="4" name="Group 3">
              <a:extLst>
                <a:ext uri="{FF2B5EF4-FFF2-40B4-BE49-F238E27FC236}">
                  <a16:creationId xmlns:a16="http://schemas.microsoft.com/office/drawing/2014/main" id="{62F568D9-6C13-4042-BFCB-2414CC3BE40E}"/>
                </a:ext>
              </a:extLst>
            </p:cNvPr>
            <p:cNvGrpSpPr/>
            <p:nvPr userDrawn="1"/>
          </p:nvGrpSpPr>
          <p:grpSpPr>
            <a:xfrm>
              <a:off x="12412195" y="894894"/>
              <a:ext cx="2677578" cy="2334416"/>
              <a:chOff x="12412195" y="945694"/>
              <a:chExt cx="2677578" cy="2334416"/>
            </a:xfrm>
          </p:grpSpPr>
          <p:sp>
            <p:nvSpPr>
              <p:cNvPr id="34" name="Rectangle 33">
                <a:extLst>
                  <a:ext uri="{FF2B5EF4-FFF2-40B4-BE49-F238E27FC236}">
                    <a16:creationId xmlns:a16="http://schemas.microsoft.com/office/drawing/2014/main" id="{521796FC-B1F6-0847-AD59-90F70A346574}"/>
                  </a:ext>
                </a:extLst>
              </p:cNvPr>
              <p:cNvSpPr/>
              <p:nvPr/>
            </p:nvSpPr>
            <p:spPr>
              <a:xfrm>
                <a:off x="12412195" y="1748085"/>
                <a:ext cx="1296000" cy="720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900" b="1" dirty="0">
                    <a:latin typeface="+mj-lt"/>
                  </a:rPr>
                  <a:t>ORANGE</a:t>
                </a:r>
                <a:endParaRPr lang="en-GB" sz="900" dirty="0">
                  <a:latin typeface="+mn-lt"/>
                </a:endParaRPr>
              </a:p>
              <a:p>
                <a:pPr algn="ctr"/>
                <a:r>
                  <a:rPr lang="en-GB" sz="1000" dirty="0">
                    <a:latin typeface="+mn-lt"/>
                  </a:rPr>
                  <a:t>#F15A29</a:t>
                </a:r>
              </a:p>
              <a:p>
                <a:pPr algn="ctr"/>
                <a:r>
                  <a:rPr lang="en-GB" sz="1000" dirty="0">
                    <a:latin typeface="+mn-lt"/>
                  </a:rPr>
                  <a:t>241, 90, 41</a:t>
                </a:r>
              </a:p>
            </p:txBody>
          </p:sp>
          <p:sp>
            <p:nvSpPr>
              <p:cNvPr id="35" name="Rectangle 34">
                <a:extLst>
                  <a:ext uri="{FF2B5EF4-FFF2-40B4-BE49-F238E27FC236}">
                    <a16:creationId xmlns:a16="http://schemas.microsoft.com/office/drawing/2014/main" id="{BA6A2454-C129-2844-8D87-73334AC6E807}"/>
                  </a:ext>
                </a:extLst>
              </p:cNvPr>
              <p:cNvSpPr/>
              <p:nvPr/>
            </p:nvSpPr>
            <p:spPr>
              <a:xfrm>
                <a:off x="13793773" y="1748085"/>
                <a:ext cx="1296000" cy="72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900" b="1" dirty="0">
                    <a:latin typeface="+mj-lt"/>
                  </a:rPr>
                  <a:t>BLUE</a:t>
                </a:r>
                <a:endParaRPr lang="en-GB" sz="900" dirty="0"/>
              </a:p>
              <a:p>
                <a:pPr algn="ctr"/>
                <a:r>
                  <a:rPr lang="en-GB" sz="1000" dirty="0"/>
                  <a:t>#D31248</a:t>
                </a:r>
              </a:p>
              <a:p>
                <a:pPr algn="ctr"/>
                <a:r>
                  <a:rPr lang="en-GB" sz="1000" dirty="0"/>
                  <a:t>211, 18,7 2</a:t>
                </a:r>
              </a:p>
            </p:txBody>
          </p:sp>
          <p:sp>
            <p:nvSpPr>
              <p:cNvPr id="7" name="Rectangle 6">
                <a:extLst>
                  <a:ext uri="{FF2B5EF4-FFF2-40B4-BE49-F238E27FC236}">
                    <a16:creationId xmlns:a16="http://schemas.microsoft.com/office/drawing/2014/main" id="{49105E07-664A-4F24-9364-9D8C5EA12C96}"/>
                  </a:ext>
                </a:extLst>
              </p:cNvPr>
              <p:cNvSpPr/>
              <p:nvPr/>
            </p:nvSpPr>
            <p:spPr>
              <a:xfrm>
                <a:off x="12412195" y="945694"/>
                <a:ext cx="1296000" cy="720000"/>
              </a:xfrm>
              <a:prstGeom prst="rect">
                <a:avLst/>
              </a:prstGeom>
              <a:solidFill>
                <a:srgbClr val="041E4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900" b="1" dirty="0">
                    <a:latin typeface="+mj-lt"/>
                  </a:rPr>
                  <a:t>BJSS DARK BLUE</a:t>
                </a:r>
              </a:p>
              <a:p>
                <a:pPr algn="ctr"/>
                <a:r>
                  <a:rPr lang="en-GB" sz="1000" dirty="0">
                    <a:latin typeface="+mn-lt"/>
                  </a:rPr>
                  <a:t>#041E42</a:t>
                </a:r>
              </a:p>
              <a:p>
                <a:pPr algn="ctr"/>
                <a:r>
                  <a:rPr lang="en-GB" sz="1000" dirty="0">
                    <a:latin typeface="+mn-lt"/>
                  </a:rPr>
                  <a:t>4, 30, 66</a:t>
                </a:r>
              </a:p>
            </p:txBody>
          </p:sp>
          <p:sp>
            <p:nvSpPr>
              <p:cNvPr id="8" name="Rectangle 7">
                <a:extLst>
                  <a:ext uri="{FF2B5EF4-FFF2-40B4-BE49-F238E27FC236}">
                    <a16:creationId xmlns:a16="http://schemas.microsoft.com/office/drawing/2014/main" id="{865842F3-8D21-4FA9-9A4E-C9FA8A7C8B69}"/>
                  </a:ext>
                </a:extLst>
              </p:cNvPr>
              <p:cNvSpPr/>
              <p:nvPr/>
            </p:nvSpPr>
            <p:spPr>
              <a:xfrm>
                <a:off x="13793773" y="945694"/>
                <a:ext cx="1296000" cy="720000"/>
              </a:xfrm>
              <a:prstGeom prst="rect">
                <a:avLst/>
              </a:prstGeom>
              <a:solidFill>
                <a:srgbClr val="B4B4B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900" b="1" dirty="0">
                    <a:latin typeface="+mj-lt"/>
                  </a:rPr>
                  <a:t>GREY</a:t>
                </a:r>
                <a:endParaRPr lang="en-GB" sz="900" dirty="0"/>
              </a:p>
              <a:p>
                <a:pPr algn="ctr"/>
                <a:r>
                  <a:rPr lang="en-GB" sz="1000" dirty="0"/>
                  <a:t>#B4B4B4</a:t>
                </a:r>
              </a:p>
              <a:p>
                <a:pPr algn="ctr"/>
                <a:r>
                  <a:rPr lang="en-GB" sz="1000" dirty="0"/>
                  <a:t>180, 180, 180</a:t>
                </a:r>
              </a:p>
            </p:txBody>
          </p:sp>
          <p:sp>
            <p:nvSpPr>
              <p:cNvPr id="11" name="Rectangle 10">
                <a:extLst>
                  <a:ext uri="{FF2B5EF4-FFF2-40B4-BE49-F238E27FC236}">
                    <a16:creationId xmlns:a16="http://schemas.microsoft.com/office/drawing/2014/main" id="{78F550B4-C941-463E-BF70-905938455FF9}"/>
                  </a:ext>
                </a:extLst>
              </p:cNvPr>
              <p:cNvSpPr/>
              <p:nvPr/>
            </p:nvSpPr>
            <p:spPr>
              <a:xfrm>
                <a:off x="12412195" y="2560110"/>
                <a:ext cx="1296000" cy="720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900" b="1" dirty="0">
                    <a:latin typeface="+mj-lt"/>
                  </a:rPr>
                  <a:t>YELLOW</a:t>
                </a:r>
                <a:endParaRPr lang="en-GB" sz="900" dirty="0"/>
              </a:p>
              <a:p>
                <a:pPr algn="ctr"/>
                <a:r>
                  <a:rPr lang="en-GB" sz="1000" dirty="0"/>
                  <a:t>#F0B40F</a:t>
                </a:r>
              </a:p>
              <a:p>
                <a:pPr algn="ctr"/>
                <a:r>
                  <a:rPr lang="en-GB" sz="1000" dirty="0"/>
                  <a:t>240, 180, 15</a:t>
                </a:r>
              </a:p>
            </p:txBody>
          </p:sp>
        </p:grpSp>
        <p:sp>
          <p:nvSpPr>
            <p:cNvPr id="19" name="TextBox 18">
              <a:extLst>
                <a:ext uri="{FF2B5EF4-FFF2-40B4-BE49-F238E27FC236}">
                  <a16:creationId xmlns:a16="http://schemas.microsoft.com/office/drawing/2014/main" id="{B22FB907-6160-4BC6-9334-5D1432AFF72C}"/>
                </a:ext>
              </a:extLst>
            </p:cNvPr>
            <p:cNvSpPr txBox="1"/>
            <p:nvPr/>
          </p:nvSpPr>
          <p:spPr>
            <a:xfrm>
              <a:off x="12412195" y="3432510"/>
              <a:ext cx="2677578" cy="482183"/>
            </a:xfrm>
            <a:prstGeom prst="rect">
              <a:avLst/>
            </a:prstGeom>
            <a:noFill/>
          </p:spPr>
          <p:txBody>
            <a:bodyPr wrap="square" lIns="0" tIns="0" rIns="0" bIns="0" rtlCol="0">
              <a:spAutoFit/>
            </a:bodyPr>
            <a:lstStyle/>
            <a:p>
              <a:pPr>
                <a:spcAft>
                  <a:spcPts val="400"/>
                </a:spcAft>
              </a:pPr>
              <a:r>
                <a:rPr lang="en-GB" sz="1400" baseline="0" dirty="0">
                  <a:latin typeface="+mj-lt"/>
                </a:rPr>
                <a:t>HEADING: CATAMARAN BLACK</a:t>
              </a:r>
            </a:p>
            <a:p>
              <a:pPr>
                <a:spcAft>
                  <a:spcPts val="400"/>
                </a:spcAft>
              </a:pPr>
              <a:r>
                <a:rPr lang="en-GB" sz="1400" baseline="0" dirty="0">
                  <a:latin typeface="+mn-lt"/>
                </a:rPr>
                <a:t>Body: Catamaran</a:t>
              </a:r>
            </a:p>
          </p:txBody>
        </p:sp>
      </p:grpSp>
      <p:pic>
        <p:nvPicPr>
          <p:cNvPr id="43" name="Picture 22">
            <a:extLst>
              <a:ext uri="{FF2B5EF4-FFF2-40B4-BE49-F238E27FC236}">
                <a16:creationId xmlns:a16="http://schemas.microsoft.com/office/drawing/2014/main" id="{DE0B0AA4-B6E6-4FB2-816C-E569A8AF0069}"/>
              </a:ext>
            </a:extLst>
          </p:cNvPr>
          <p:cNvPicPr>
            <a:picLocks noChangeAspect="1"/>
          </p:cNvPicPr>
          <p:nvPr/>
        </p:nvPicPr>
        <p:blipFill>
          <a:blip r:embed="rId68">
            <a:extLst>
              <a:ext uri="{28A0092B-C50C-407E-A947-70E740481C1C}">
                <a14:useLocalDpi xmlns:a14="http://schemas.microsoft.com/office/drawing/2010/main" val="0"/>
              </a:ext>
              <a:ext uri="{96DAC541-7B7A-43D3-8B79-37D633B846F1}">
                <asvg:svgBlip xmlns:asvg="http://schemas.microsoft.com/office/drawing/2016/SVG/main" r:embed="rId69"/>
              </a:ext>
            </a:extLst>
          </a:blip>
          <a:srcRect/>
          <a:stretch/>
        </p:blipFill>
        <p:spPr>
          <a:xfrm>
            <a:off x="521053" y="339338"/>
            <a:ext cx="1101373" cy="325058"/>
          </a:xfrm>
          <a:prstGeom prst="rect">
            <a:avLst/>
          </a:prstGeom>
          <a:ln>
            <a:noFill/>
          </a:ln>
        </p:spPr>
      </p:pic>
      <p:sp>
        <p:nvSpPr>
          <p:cNvPr id="44" name="TextBox 43">
            <a:extLst>
              <a:ext uri="{FF2B5EF4-FFF2-40B4-BE49-F238E27FC236}">
                <a16:creationId xmlns:a16="http://schemas.microsoft.com/office/drawing/2014/main" id="{5B639BB7-C17B-473F-83EA-9A26E3C007EB}"/>
              </a:ext>
            </a:extLst>
          </p:cNvPr>
          <p:cNvSpPr txBox="1"/>
          <p:nvPr/>
        </p:nvSpPr>
        <p:spPr>
          <a:xfrm>
            <a:off x="561975" y="6496050"/>
            <a:ext cx="0" cy="0"/>
          </a:xfrm>
          <a:prstGeom prst="rect">
            <a:avLst/>
          </a:prstGeom>
          <a:noFill/>
        </p:spPr>
        <p:txBody>
          <a:bodyPr wrap="none" rtlCol="0">
            <a:noAutofit/>
          </a:bodyPr>
          <a:lstStyle/>
          <a:p>
            <a:pPr algn="l"/>
            <a:endParaRPr lang="en-US" dirty="0">
              <a:noFill/>
            </a:endParaRPr>
          </a:p>
        </p:txBody>
      </p:sp>
      <p:sp>
        <p:nvSpPr>
          <p:cNvPr id="46" name="TextBox 45">
            <a:extLst>
              <a:ext uri="{FF2B5EF4-FFF2-40B4-BE49-F238E27FC236}">
                <a16:creationId xmlns:a16="http://schemas.microsoft.com/office/drawing/2014/main" id="{C7963575-3CCD-4764-B7B7-AE8EAD5B295D}"/>
              </a:ext>
            </a:extLst>
          </p:cNvPr>
          <p:cNvSpPr txBox="1"/>
          <p:nvPr/>
        </p:nvSpPr>
        <p:spPr>
          <a:xfrm>
            <a:off x="1447800" y="1168400"/>
            <a:ext cx="0" cy="0"/>
          </a:xfrm>
          <a:prstGeom prst="rect">
            <a:avLst/>
          </a:prstGeom>
          <a:noFill/>
        </p:spPr>
        <p:txBody>
          <a:bodyPr wrap="none" rtlCol="0">
            <a:noAutofit/>
          </a:bodyPr>
          <a:lstStyle/>
          <a:p>
            <a:pPr algn="l"/>
            <a:endParaRPr lang="en-US" dirty="0">
              <a:noFill/>
            </a:endParaRPr>
          </a:p>
        </p:txBody>
      </p:sp>
      <p:sp>
        <p:nvSpPr>
          <p:cNvPr id="47" name="Table Placeholder 5">
            <a:extLst>
              <a:ext uri="{FF2B5EF4-FFF2-40B4-BE49-F238E27FC236}">
                <a16:creationId xmlns:a16="http://schemas.microsoft.com/office/drawing/2014/main" id="{841B7C42-FD86-4B9F-80A4-D806CBEB7823}"/>
              </a:ext>
            </a:extLst>
          </p:cNvPr>
          <p:cNvSpPr txBox="1">
            <a:spLocks/>
          </p:cNvSpPr>
          <p:nvPr/>
        </p:nvSpPr>
        <p:spPr>
          <a:xfrm flipV="1">
            <a:off x="515938" y="6311900"/>
            <a:ext cx="11126786" cy="14400"/>
          </a:xfrm>
          <a:prstGeom prst="rect">
            <a:avLst/>
          </a:prstGeom>
          <a:solidFill>
            <a:srgbClr val="C8C8C8"/>
          </a:solidFill>
        </p:spPr>
        <p:txBody>
          <a:bodyPr/>
          <a:lstStyle>
            <a:lvl1pPr marL="0" indent="0" algn="l" defTabSz="914400" rtl="0" eaLnBrk="1" latinLnBrk="0" hangingPunct="1">
              <a:lnSpc>
                <a:spcPct val="80000"/>
              </a:lnSpc>
              <a:spcBef>
                <a:spcPts val="0"/>
              </a:spcBef>
              <a:spcAft>
                <a:spcPts val="1200"/>
              </a:spcAft>
              <a:buFont typeface="Arial" panose="020B0604020202020204" pitchFamily="34" charset="0"/>
              <a:buNone/>
              <a:defRPr sz="2200" b="0" i="0" kern="1200" baseline="0">
                <a:solidFill>
                  <a:schemeClr val="tx2"/>
                </a:solidFill>
                <a:latin typeface="Catamaran" pitchFamily="2" charset="77"/>
                <a:ea typeface="+mn-ea"/>
                <a:cs typeface="Catamaran" pitchFamily="2" charset="77"/>
              </a:defRPr>
            </a:lvl1pPr>
            <a:lvl2pPr marL="0" indent="0" algn="l" defTabSz="914400" rtl="0" eaLnBrk="1" latinLnBrk="0" hangingPunct="1">
              <a:lnSpc>
                <a:spcPct val="100000"/>
              </a:lnSpc>
              <a:spcBef>
                <a:spcPts val="0"/>
              </a:spcBef>
              <a:spcAft>
                <a:spcPts val="600"/>
              </a:spcAft>
              <a:buFont typeface="Arial" panose="020B0604020202020204" pitchFamily="34" charset="0"/>
              <a:buNone/>
              <a:defRPr sz="1800" b="1" i="0" kern="1200" baseline="0">
                <a:solidFill>
                  <a:schemeClr val="accent3"/>
                </a:solidFill>
                <a:latin typeface="Catamaran" pitchFamily="2" charset="77"/>
                <a:ea typeface="+mn-ea"/>
                <a:cs typeface="Catamaran" pitchFamily="2" charset="77"/>
              </a:defRPr>
            </a:lvl2pPr>
            <a:lvl3pPr marL="0" indent="0" algn="l" defTabSz="914400" rtl="0" eaLnBrk="1" latinLnBrk="0" hangingPunct="1">
              <a:lnSpc>
                <a:spcPct val="100000"/>
              </a:lnSpc>
              <a:spcBef>
                <a:spcPts val="0"/>
              </a:spcBef>
              <a:spcAft>
                <a:spcPts val="600"/>
              </a:spcAft>
              <a:buFont typeface="Arial" panose="020B0604020202020204" pitchFamily="34" charset="0"/>
              <a:buNone/>
              <a:defRPr sz="1800" b="0" i="0" kern="1200" baseline="0">
                <a:solidFill>
                  <a:srgbClr val="041E42"/>
                </a:solidFill>
                <a:latin typeface="Catamaran" pitchFamily="2" charset="77"/>
                <a:ea typeface="+mn-ea"/>
                <a:cs typeface="Catamaran" pitchFamily="2" charset="77"/>
              </a:defRPr>
            </a:lvl3pPr>
            <a:lvl4pPr marL="342000" marR="0" indent="-342000" algn="l" defTabSz="360000" rtl="0" eaLnBrk="1" fontAlgn="auto" latinLnBrk="0" hangingPunct="0">
              <a:lnSpc>
                <a:spcPct val="100000"/>
              </a:lnSpc>
              <a:spcBef>
                <a:spcPts val="0"/>
              </a:spcBef>
              <a:spcAft>
                <a:spcPts val="600"/>
              </a:spcAft>
              <a:buClr>
                <a:schemeClr val="accent3"/>
              </a:buClr>
              <a:buSzTx/>
              <a:buChar char="&gt;"/>
              <a:tabLst/>
              <a:defRPr sz="1800" b="0" i="0" kern="1200">
                <a:solidFill>
                  <a:schemeClr val="tx2"/>
                </a:solidFill>
                <a:latin typeface="Catamaran" pitchFamily="2" charset="77"/>
                <a:ea typeface="+mn-ea"/>
                <a:cs typeface="Catamaran" pitchFamily="2" charset="77"/>
              </a:defRPr>
            </a:lvl4pPr>
            <a:lvl5pPr marL="342900" indent="-342900" algn="l" defTabSz="914400" rtl="0" eaLnBrk="1" latinLnBrk="0" hangingPunct="1">
              <a:lnSpc>
                <a:spcPct val="100000"/>
              </a:lnSpc>
              <a:spcBef>
                <a:spcPts val="0"/>
              </a:spcBef>
              <a:spcAft>
                <a:spcPts val="600"/>
              </a:spcAft>
              <a:buClr>
                <a:schemeClr val="accent3"/>
              </a:buClr>
              <a:buFont typeface="+mj-lt"/>
              <a:buAutoNum type="arabicPeriod"/>
              <a:defRPr sz="1800" b="0" i="0" kern="1200" baseline="0">
                <a:solidFill>
                  <a:schemeClr val="tx2"/>
                </a:solidFill>
                <a:latin typeface="Catamaran" pitchFamily="2" charset="77"/>
                <a:ea typeface="+mn-ea"/>
                <a:cs typeface="Catamaran" pitchFamily="2" charset="77"/>
              </a:defRPr>
            </a:lvl5pPr>
            <a:lvl6pPr marL="12700" marR="0" indent="0" algn="l" defTabSz="914400" rtl="0" eaLnBrk="1" fontAlgn="auto" latinLnBrk="0" hangingPunct="1">
              <a:lnSpc>
                <a:spcPct val="90000"/>
              </a:lnSpc>
              <a:spcBef>
                <a:spcPts val="500"/>
              </a:spcBef>
              <a:spcAft>
                <a:spcPts val="0"/>
              </a:spcAft>
              <a:buClr>
                <a:schemeClr val="accent3"/>
              </a:buClr>
              <a:buSzTx/>
              <a:buFont typeface="+mj-lt"/>
              <a:buNone/>
              <a:tabLst/>
              <a:defRPr sz="1600" kern="1200">
                <a:solidFill>
                  <a:schemeClr val="tx1"/>
                </a:solidFill>
                <a:latin typeface="+mn-lt"/>
                <a:ea typeface="+mn-ea"/>
                <a:cs typeface="+mn-cs"/>
              </a:defRPr>
            </a:lvl6pPr>
            <a:lvl7pPr marL="300038" marR="0" indent="-285750" algn="l" defTabSz="914400" rtl="0" eaLnBrk="1" fontAlgn="auto" latinLnBrk="0" hangingPunct="1">
              <a:lnSpc>
                <a:spcPct val="90000"/>
              </a:lnSpc>
              <a:spcBef>
                <a:spcPts val="500"/>
              </a:spcBef>
              <a:spcAft>
                <a:spcPts val="0"/>
              </a:spcAft>
              <a:buClr>
                <a:schemeClr val="accent3"/>
              </a:buClr>
              <a:buSzTx/>
              <a:buChar char="&gt;"/>
              <a:tabLst/>
              <a:defRPr sz="1600" kern="1200">
                <a:solidFill>
                  <a:schemeClr val="tx1"/>
                </a:solidFill>
                <a:latin typeface="+mn-lt"/>
                <a:ea typeface="+mn-ea"/>
                <a:cs typeface="+mn-cs"/>
              </a:defRPr>
            </a:lvl7pPr>
            <a:lvl8pPr marL="357187" indent="-342900" algn="l" defTabSz="914400" rtl="0" eaLnBrk="1" latinLnBrk="0" hangingPunct="1">
              <a:lnSpc>
                <a:spcPct val="90000"/>
              </a:lnSpc>
              <a:spcBef>
                <a:spcPts val="500"/>
              </a:spcBef>
              <a:buClr>
                <a:schemeClr val="accent3"/>
              </a:buClr>
              <a:buFont typeface="+mj-lt"/>
              <a:buAutoNum type="arabicPeriod"/>
              <a:tabLst/>
              <a:defRPr sz="1600" kern="1200">
                <a:solidFill>
                  <a:schemeClr val="tx1"/>
                </a:solidFill>
                <a:latin typeface="+mn-lt"/>
                <a:ea typeface="+mn-ea"/>
                <a:cs typeface="+mn-cs"/>
              </a:defRPr>
            </a:lvl8pPr>
            <a:lvl9pPr marL="14288" indent="0" algn="l" defTabSz="914400" rtl="0" eaLnBrk="1" latinLnBrk="0" hangingPunct="1">
              <a:lnSpc>
                <a:spcPct val="90000"/>
              </a:lnSpc>
              <a:spcBef>
                <a:spcPts val="500"/>
              </a:spcBef>
              <a:buClr>
                <a:schemeClr val="accent3"/>
              </a:buClr>
              <a:buFont typeface="+mj-lt"/>
              <a:buNone/>
              <a:tabLst/>
              <a:defRPr sz="1400" b="0" i="0" kern="1200">
                <a:solidFill>
                  <a:schemeClr val="tx1"/>
                </a:solidFill>
                <a:latin typeface="Catamaran" pitchFamily="2" charset="77"/>
                <a:ea typeface="+mn-ea"/>
                <a:cs typeface="Catamaran" pitchFamily="2" charset="77"/>
              </a:defRPr>
            </a:lvl9pPr>
          </a:lstStyle>
          <a:p>
            <a:r>
              <a:rPr lang="en-US"/>
              <a:t> </a:t>
            </a:r>
            <a:endParaRPr lang="en-US" dirty="0"/>
          </a:p>
        </p:txBody>
      </p:sp>
      <p:sp>
        <p:nvSpPr>
          <p:cNvPr id="6" name="Footer Placeholder 5">
            <a:extLst>
              <a:ext uri="{FF2B5EF4-FFF2-40B4-BE49-F238E27FC236}">
                <a16:creationId xmlns:a16="http://schemas.microsoft.com/office/drawing/2014/main" id="{EF793746-C7F0-3944-851D-C0775E86C575}"/>
              </a:ext>
            </a:extLst>
          </p:cNvPr>
          <p:cNvSpPr>
            <a:spLocks noGrp="1"/>
          </p:cNvSpPr>
          <p:nvPr>
            <p:ph type="ftr" sz="quarter" idx="3"/>
          </p:nvPr>
        </p:nvSpPr>
        <p:spPr>
          <a:xfrm>
            <a:off x="524886" y="6492875"/>
            <a:ext cx="1097540" cy="171907"/>
          </a:xfrm>
          <a:prstGeom prst="rect">
            <a:avLst/>
          </a:prstGeom>
        </p:spPr>
        <p:txBody>
          <a:bodyPr vert="horz" lIns="0" tIns="0" rIns="0" bIns="0" rtlCol="0" anchor="ctr"/>
          <a:lstStyle>
            <a:lvl1pPr algn="l">
              <a:defRPr sz="800">
                <a:solidFill>
                  <a:schemeClr val="bg2"/>
                </a:solidFill>
              </a:defRPr>
            </a:lvl1pPr>
          </a:lstStyle>
          <a:p>
            <a:endParaRPr lang="en-GB"/>
          </a:p>
        </p:txBody>
      </p:sp>
      <p:sp>
        <p:nvSpPr>
          <p:cNvPr id="33" name="Slide Number Placeholder 25">
            <a:extLst>
              <a:ext uri="{FF2B5EF4-FFF2-40B4-BE49-F238E27FC236}">
                <a16:creationId xmlns:a16="http://schemas.microsoft.com/office/drawing/2014/main" id="{E562149F-B7C6-2C44-9BE9-AA59C1296562}"/>
              </a:ext>
            </a:extLst>
          </p:cNvPr>
          <p:cNvSpPr>
            <a:spLocks noGrp="1"/>
          </p:cNvSpPr>
          <p:nvPr>
            <p:ph type="sldNum" sz="quarter" idx="4"/>
          </p:nvPr>
        </p:nvSpPr>
        <p:spPr>
          <a:xfrm>
            <a:off x="10254343" y="6494400"/>
            <a:ext cx="1386795" cy="161998"/>
          </a:xfrm>
          <a:prstGeom prst="rect">
            <a:avLst/>
          </a:prstGeom>
        </p:spPr>
        <p:txBody>
          <a:bodyPr vert="horz" lIns="0" tIns="0" rIns="0" bIns="0" rtlCol="0" anchor="ctr"/>
          <a:lstStyle>
            <a:lvl1pPr algn="r">
              <a:defRPr sz="800" b="0" i="0">
                <a:solidFill>
                  <a:schemeClr val="bg2"/>
                </a:solidFill>
                <a:latin typeface="Catamaran" pitchFamily="2" charset="77"/>
                <a:cs typeface="Catamaran" pitchFamily="2" charset="77"/>
              </a:defRPr>
            </a:lvl1pPr>
          </a:lstStyle>
          <a:p>
            <a:fld id="{826DDBE9-9F3C-4619-BE63-5F1F6BB637C8}" type="slidenum">
              <a:rPr lang="en-GB" smtClean="0"/>
              <a:t>‹#›</a:t>
            </a:fld>
            <a:endParaRPr lang="en-GB"/>
          </a:p>
        </p:txBody>
      </p:sp>
    </p:spTree>
    <p:extLst>
      <p:ext uri="{BB962C8B-B14F-4D97-AF65-F5344CB8AC3E}">
        <p14:creationId xmlns:p14="http://schemas.microsoft.com/office/powerpoint/2010/main" val="358089609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 id="2147483707" r:id="rId47"/>
    <p:sldLayoutId id="2147483708" r:id="rId48"/>
    <p:sldLayoutId id="2147483709" r:id="rId49"/>
    <p:sldLayoutId id="2147483710" r:id="rId50"/>
    <p:sldLayoutId id="2147483711" r:id="rId51"/>
    <p:sldLayoutId id="2147483712" r:id="rId52"/>
    <p:sldLayoutId id="2147483713" r:id="rId53"/>
    <p:sldLayoutId id="2147483714" r:id="rId54"/>
    <p:sldLayoutId id="2147483715" r:id="rId55"/>
    <p:sldLayoutId id="2147483716" r:id="rId56"/>
    <p:sldLayoutId id="2147483717" r:id="rId57"/>
    <p:sldLayoutId id="2147483718" r:id="rId58"/>
    <p:sldLayoutId id="2147483719" r:id="rId59"/>
    <p:sldLayoutId id="2147483720" r:id="rId60"/>
    <p:sldLayoutId id="2147483721" r:id="rId61"/>
    <p:sldLayoutId id="2147483722" r:id="rId62"/>
    <p:sldLayoutId id="2147483723" r:id="rId63"/>
    <p:sldLayoutId id="2147483724" r:id="rId64"/>
    <p:sldLayoutId id="2147483725" r:id="rId65"/>
    <p:sldLayoutId id="2147483726" r:id="rId66"/>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xStyles>
    <p:titleStyle>
      <a:lvl1pPr algn="l" defTabSz="914400" rtl="0" eaLnBrk="1" latinLnBrk="0" hangingPunct="1">
        <a:lnSpc>
          <a:spcPct val="100000"/>
        </a:lnSpc>
        <a:spcBef>
          <a:spcPct val="0"/>
        </a:spcBef>
        <a:buNone/>
        <a:defRPr sz="3200" b="1" i="0" kern="1200" cap="all" baseline="0">
          <a:solidFill>
            <a:schemeClr val="bg2"/>
          </a:solidFill>
          <a:latin typeface="Catamaran Black" pitchFamily="2" charset="77"/>
          <a:ea typeface="+mj-ea"/>
          <a:cs typeface="Catamaran Black" pitchFamily="2" charset="77"/>
        </a:defRPr>
      </a:lvl1pPr>
    </p:titleStyle>
    <p:bodyStyle>
      <a:lvl1pPr marL="0" indent="0" algn="l" defTabSz="914400" rtl="0" eaLnBrk="1" latinLnBrk="0" hangingPunct="1">
        <a:lnSpc>
          <a:spcPct val="100000"/>
        </a:lnSpc>
        <a:spcBef>
          <a:spcPts val="0"/>
        </a:spcBef>
        <a:spcAft>
          <a:spcPts val="1200"/>
        </a:spcAft>
        <a:buFont typeface="Arial" panose="020B0604020202020204" pitchFamily="34" charset="0"/>
        <a:buNone/>
        <a:defRPr sz="2200" b="1" i="0" kern="1200" baseline="0">
          <a:solidFill>
            <a:schemeClr val="accent3"/>
          </a:solidFill>
          <a:latin typeface="Catamaran" pitchFamily="2" charset="77"/>
          <a:ea typeface="+mn-ea"/>
          <a:cs typeface="Catamaran" pitchFamily="2" charset="77"/>
        </a:defRPr>
      </a:lvl1pPr>
      <a:lvl2pPr marL="0" indent="0" algn="l" defTabSz="914400" rtl="0" eaLnBrk="1" latinLnBrk="0" hangingPunct="1">
        <a:lnSpc>
          <a:spcPct val="100000"/>
        </a:lnSpc>
        <a:spcBef>
          <a:spcPts val="0"/>
        </a:spcBef>
        <a:spcAft>
          <a:spcPts val="600"/>
        </a:spcAft>
        <a:buFont typeface="Arial" panose="020B0604020202020204" pitchFamily="34" charset="0"/>
        <a:buNone/>
        <a:defRPr sz="1800" b="1" i="0" kern="1200" baseline="0">
          <a:solidFill>
            <a:schemeClr val="tx2"/>
          </a:solidFill>
          <a:latin typeface="Catamaran" pitchFamily="2" charset="77"/>
          <a:ea typeface="+mn-ea"/>
          <a:cs typeface="Catamaran" pitchFamily="2" charset="77"/>
        </a:defRPr>
      </a:lvl2pPr>
      <a:lvl3pPr marL="1440000" indent="-356400" algn="l" defTabSz="914400" rtl="0" eaLnBrk="1" latinLnBrk="0" hangingPunct="1">
        <a:lnSpc>
          <a:spcPct val="100000"/>
        </a:lnSpc>
        <a:spcBef>
          <a:spcPts val="0"/>
        </a:spcBef>
        <a:spcAft>
          <a:spcPts val="600"/>
        </a:spcAft>
        <a:buClr>
          <a:schemeClr val="bg2"/>
        </a:buClr>
        <a:buFontTx/>
        <a:buChar char="&gt;"/>
        <a:defRPr sz="1000" b="0" i="0" kern="1200" baseline="0">
          <a:solidFill>
            <a:schemeClr val="tx1"/>
          </a:solidFill>
          <a:latin typeface="Catamaran" pitchFamily="2" charset="77"/>
          <a:ea typeface="+mn-ea"/>
          <a:cs typeface="Catamaran" pitchFamily="2" charset="77"/>
        </a:defRPr>
      </a:lvl3pPr>
      <a:lvl4pPr marL="342000" marR="0" indent="-342000" algn="l" defTabSz="360000" rtl="0" eaLnBrk="1" fontAlgn="auto" latinLnBrk="0" hangingPunct="1">
        <a:lnSpc>
          <a:spcPct val="100000"/>
        </a:lnSpc>
        <a:spcBef>
          <a:spcPts val="0"/>
        </a:spcBef>
        <a:spcAft>
          <a:spcPts val="600"/>
        </a:spcAft>
        <a:buClr>
          <a:schemeClr val="accent3"/>
        </a:buClr>
        <a:buSzTx/>
        <a:buChar char="&gt;"/>
        <a:tabLst/>
        <a:defRPr sz="1800" b="0" i="0" kern="1200">
          <a:solidFill>
            <a:schemeClr val="tx2"/>
          </a:solidFill>
          <a:latin typeface="Catamaran" pitchFamily="2" charset="77"/>
          <a:ea typeface="+mn-ea"/>
          <a:cs typeface="Catamaran" pitchFamily="2" charset="77"/>
        </a:defRPr>
      </a:lvl4pPr>
      <a:lvl5pPr marL="342900" indent="-342900" algn="l" defTabSz="914400" rtl="0" eaLnBrk="1" latinLnBrk="0" hangingPunct="1">
        <a:lnSpc>
          <a:spcPct val="100000"/>
        </a:lnSpc>
        <a:spcBef>
          <a:spcPts val="0"/>
        </a:spcBef>
        <a:spcAft>
          <a:spcPts val="600"/>
        </a:spcAft>
        <a:buClr>
          <a:schemeClr val="accent3"/>
        </a:buClr>
        <a:buFont typeface="+mj-lt"/>
        <a:buAutoNum type="arabicPeriod"/>
        <a:defRPr sz="1800" b="0" i="0" kern="1200" baseline="0">
          <a:solidFill>
            <a:schemeClr val="tx2"/>
          </a:solidFill>
          <a:latin typeface="Catamaran" pitchFamily="2" charset="77"/>
          <a:ea typeface="+mn-ea"/>
          <a:cs typeface="Catamaran" pitchFamily="2" charset="77"/>
        </a:defRPr>
      </a:lvl5pPr>
      <a:lvl6pPr marL="12700" marR="0" indent="0" algn="l" defTabSz="914400" rtl="0" eaLnBrk="1" fontAlgn="auto" latinLnBrk="0" hangingPunct="1">
        <a:lnSpc>
          <a:spcPct val="100000"/>
        </a:lnSpc>
        <a:spcBef>
          <a:spcPts val="500"/>
        </a:spcBef>
        <a:spcAft>
          <a:spcPts val="0"/>
        </a:spcAft>
        <a:buClr>
          <a:schemeClr val="bg2"/>
        </a:buClr>
        <a:buSzTx/>
        <a:buFontTx/>
        <a:buNone/>
        <a:tabLst/>
        <a:defRPr sz="1600" kern="1200">
          <a:solidFill>
            <a:schemeClr val="tx1"/>
          </a:solidFill>
          <a:latin typeface="+mn-lt"/>
          <a:ea typeface="+mn-ea"/>
          <a:cs typeface="+mn-cs"/>
        </a:defRPr>
      </a:lvl6pPr>
      <a:lvl7pPr marL="300038" marR="0" indent="-285750" algn="l" defTabSz="914400" rtl="0" eaLnBrk="1" fontAlgn="auto" latinLnBrk="0" hangingPunct="1">
        <a:lnSpc>
          <a:spcPct val="100000"/>
        </a:lnSpc>
        <a:spcBef>
          <a:spcPts val="500"/>
        </a:spcBef>
        <a:spcAft>
          <a:spcPts val="600"/>
        </a:spcAft>
        <a:buClr>
          <a:schemeClr val="bg2"/>
        </a:buClr>
        <a:buSzTx/>
        <a:buFontTx/>
        <a:buChar char="&gt;"/>
        <a:tabLst/>
        <a:defRPr sz="1600" kern="1200">
          <a:solidFill>
            <a:schemeClr val="tx1"/>
          </a:solidFill>
          <a:latin typeface="+mn-lt"/>
          <a:ea typeface="+mn-ea"/>
          <a:cs typeface="+mn-cs"/>
        </a:defRPr>
      </a:lvl7pPr>
      <a:lvl8pPr marL="720000" indent="-356400" algn="l" defTabSz="914400" rtl="0" eaLnBrk="1" latinLnBrk="0" hangingPunct="1">
        <a:lnSpc>
          <a:spcPct val="100000"/>
        </a:lnSpc>
        <a:spcBef>
          <a:spcPts val="0"/>
        </a:spcBef>
        <a:spcAft>
          <a:spcPts val="600"/>
        </a:spcAft>
        <a:buClr>
          <a:schemeClr val="bg2"/>
        </a:buClr>
        <a:buFontTx/>
        <a:buChar char="&gt;"/>
        <a:tabLst/>
        <a:defRPr sz="1400" kern="1200">
          <a:solidFill>
            <a:schemeClr val="tx1"/>
          </a:solidFill>
          <a:latin typeface="+mn-lt"/>
          <a:ea typeface="+mn-ea"/>
          <a:cs typeface="+mn-cs"/>
        </a:defRPr>
      </a:lvl8pPr>
      <a:lvl9pPr marL="1080000" indent="-356400" algn="l" defTabSz="914400" rtl="0" eaLnBrk="1" latinLnBrk="0" hangingPunct="1">
        <a:lnSpc>
          <a:spcPct val="100000"/>
        </a:lnSpc>
        <a:spcBef>
          <a:spcPts val="0"/>
        </a:spcBef>
        <a:spcAft>
          <a:spcPts val="600"/>
        </a:spcAft>
        <a:buClr>
          <a:schemeClr val="bg2"/>
        </a:buClr>
        <a:buFontTx/>
        <a:buChar char="&gt;"/>
        <a:tabLst/>
        <a:defRPr sz="1200" b="0" i="0" kern="1200">
          <a:solidFill>
            <a:schemeClr val="tx1"/>
          </a:solidFill>
          <a:latin typeface="Catamaran" pitchFamily="2" charset="77"/>
          <a:ea typeface="+mn-ea"/>
          <a:cs typeface="Catamaran" pitchFamily="2" charset="77"/>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7" orient="horz" pos="2047">
          <p15:clr>
            <a:srgbClr val="F26B43"/>
          </p15:clr>
        </p15:guide>
        <p15:guide id="18" orient="horz" pos="164">
          <p15:clr>
            <a:srgbClr val="F26B43"/>
          </p15:clr>
        </p15:guide>
        <p15:guide id="19" pos="325">
          <p15:clr>
            <a:srgbClr val="F26B43"/>
          </p15:clr>
        </p15:guide>
        <p15:guide id="20" pos="2593">
          <p15:clr>
            <a:srgbClr val="F26B43"/>
          </p15:clr>
        </p15:guide>
        <p15:guide id="21" pos="2706">
          <p15:clr>
            <a:srgbClr val="F26B43"/>
          </p15:clr>
        </p15:guide>
        <p15:guide id="22" pos="4974">
          <p15:clr>
            <a:srgbClr val="F26B43"/>
          </p15:clr>
        </p15:guide>
        <p15:guide id="23" pos="5065">
          <p15:clr>
            <a:srgbClr val="F26B43"/>
          </p15:clr>
        </p15:guide>
        <p15:guide id="24" pos="7333">
          <p15:clr>
            <a:srgbClr val="F26B43"/>
          </p15:clr>
        </p15:guide>
        <p15:guide id="25" orient="horz" pos="550">
          <p15:clr>
            <a:srgbClr val="F26B43"/>
          </p15:clr>
        </p15:guide>
        <p15:guide id="26" orient="horz" pos="1049">
          <p15:clr>
            <a:srgbClr val="F26B43"/>
          </p15:clr>
        </p15:guide>
        <p15:guide id="27" orient="horz" pos="1366">
          <p15:clr>
            <a:srgbClr val="F26B43"/>
          </p15:clr>
        </p15:guide>
        <p15:guide id="28" orient="horz" pos="1752">
          <p15:clr>
            <a:srgbClr val="F26B43"/>
          </p15:clr>
        </p15:guide>
        <p15:guide id="29" orient="horz" pos="3974">
          <p15:clr>
            <a:srgbClr val="F26B43"/>
          </p15:clr>
        </p15:guide>
        <p15:guide id="30" orient="horz" pos="4088">
          <p15:clr>
            <a:srgbClr val="F26B43"/>
          </p15:clr>
        </p15:guide>
        <p15:guide id="31" orient="horz" pos="3884">
          <p15:clr>
            <a:srgbClr val="F26B43"/>
          </p15:clr>
        </p15:guide>
        <p15:guide id="32" pos="384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1.xml"/><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3.xml"/><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4.xml"/><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5.xml"/><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6.xml"/><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8.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0.xml"/><Relationship Id="rId1" Type="http://schemas.openxmlformats.org/officeDocument/2006/relationships/slideLayout" Target="../slideLayouts/slideLayout9.xml"/><Relationship Id="rId5" Type="http://schemas.openxmlformats.org/officeDocument/2006/relationships/image" Target="../media/image31.wmf"/><Relationship Id="rId4" Type="http://schemas.openxmlformats.org/officeDocument/2006/relationships/oleObject" Target="../embeddings/oleObject1.bin"/></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3.xml"/><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5.xml"/><Relationship Id="rId1" Type="http://schemas.openxmlformats.org/officeDocument/2006/relationships/slideLayout" Target="../slideLayouts/slideLayout9.xml"/><Relationship Id="rId4" Type="http://schemas.openxmlformats.org/officeDocument/2006/relationships/image" Target="../media/image34.gif"/></Relationships>
</file>

<file path=ppt/slides/_rels/slide4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6.xml"/><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7.xml"/><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5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9.xml"/><Relationship Id="rId1" Type="http://schemas.openxmlformats.org/officeDocument/2006/relationships/slideLayout" Target="../slideLayouts/slideLayout9.xml"/><Relationship Id="rId4" Type="http://schemas.openxmlformats.org/officeDocument/2006/relationships/image" Target="../media/image38.png"/></Relationships>
</file>

<file path=ppt/slides/_rels/slide51.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notesSlide" Target="../notesSlides/notesSlide50.xml"/><Relationship Id="rId1" Type="http://schemas.openxmlformats.org/officeDocument/2006/relationships/slideLayout" Target="../slideLayouts/slideLayout3.xml"/><Relationship Id="rId5" Type="http://schemas.openxmlformats.org/officeDocument/2006/relationships/image" Target="../media/image40.png"/><Relationship Id="rId4" Type="http://schemas.openxmlformats.org/officeDocument/2006/relationships/image" Target="../media/image39.wmf"/></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2.xml"/><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E520462-2606-54B7-0FE7-AF7EDF30F0A6}"/>
              </a:ext>
            </a:extLst>
          </p:cNvPr>
          <p:cNvSpPr>
            <a:spLocks noGrp="1"/>
          </p:cNvSpPr>
          <p:nvPr>
            <p:ph type="body" sz="quarter" idx="11"/>
          </p:nvPr>
        </p:nvSpPr>
        <p:spPr/>
        <p:txBody>
          <a:bodyPr/>
          <a:lstStyle/>
          <a:p>
            <a:endParaRPr lang="en-GB"/>
          </a:p>
        </p:txBody>
      </p:sp>
      <p:sp>
        <p:nvSpPr>
          <p:cNvPr id="5" name="Text Placeholder 4">
            <a:extLst>
              <a:ext uri="{FF2B5EF4-FFF2-40B4-BE49-F238E27FC236}">
                <a16:creationId xmlns:a16="http://schemas.microsoft.com/office/drawing/2014/main" id="{F6FEE1EC-8B05-D08A-9E58-9D0D32701CED}"/>
              </a:ext>
            </a:extLst>
          </p:cNvPr>
          <p:cNvSpPr>
            <a:spLocks noGrp="1"/>
          </p:cNvSpPr>
          <p:nvPr>
            <p:ph type="body" sz="quarter" idx="12"/>
          </p:nvPr>
        </p:nvSpPr>
        <p:spPr/>
        <p:txBody>
          <a:bodyPr/>
          <a:lstStyle/>
          <a:p>
            <a:endParaRPr lang="en-GB"/>
          </a:p>
        </p:txBody>
      </p:sp>
      <p:sp>
        <p:nvSpPr>
          <p:cNvPr id="7" name="Text Placeholder 6">
            <a:extLst>
              <a:ext uri="{FF2B5EF4-FFF2-40B4-BE49-F238E27FC236}">
                <a16:creationId xmlns:a16="http://schemas.microsoft.com/office/drawing/2014/main" id="{F115F2E4-0D25-52E5-56FC-629F0F501745}"/>
              </a:ext>
            </a:extLst>
          </p:cNvPr>
          <p:cNvSpPr>
            <a:spLocks noGrp="1"/>
          </p:cNvSpPr>
          <p:nvPr>
            <p:ph type="body" sz="quarter" idx="18"/>
          </p:nvPr>
        </p:nvSpPr>
        <p:spPr/>
        <p:txBody>
          <a:bodyPr/>
          <a:lstStyle/>
          <a:p>
            <a:endParaRPr lang="en-GB" dirty="0"/>
          </a:p>
        </p:txBody>
      </p:sp>
      <p:sp>
        <p:nvSpPr>
          <p:cNvPr id="6" name="Text Placeholder 5">
            <a:extLst>
              <a:ext uri="{FF2B5EF4-FFF2-40B4-BE49-F238E27FC236}">
                <a16:creationId xmlns:a16="http://schemas.microsoft.com/office/drawing/2014/main" id="{CB9E7748-8A7C-109C-FBDB-3CBC296C1F65}"/>
              </a:ext>
            </a:extLst>
          </p:cNvPr>
          <p:cNvSpPr>
            <a:spLocks noGrp="1"/>
          </p:cNvSpPr>
          <p:nvPr>
            <p:ph type="body" sz="quarter" idx="16"/>
          </p:nvPr>
        </p:nvSpPr>
        <p:spPr/>
        <p:txBody>
          <a:bodyPr/>
          <a:lstStyle/>
          <a:p>
            <a:r>
              <a:rPr lang="en-GB" dirty="0"/>
              <a:t>HTML</a:t>
            </a:r>
          </a:p>
        </p:txBody>
      </p:sp>
    </p:spTree>
    <p:extLst>
      <p:ext uri="{BB962C8B-B14F-4D97-AF65-F5344CB8AC3E}">
        <p14:creationId xmlns:p14="http://schemas.microsoft.com/office/powerpoint/2010/main" val="305713521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3CE4B1D-E99C-D229-8FCA-92B07B5BD395}"/>
              </a:ext>
            </a:extLst>
          </p:cNvPr>
          <p:cNvSpPr>
            <a:spLocks noGrp="1"/>
          </p:cNvSpPr>
          <p:nvPr>
            <p:ph type="title"/>
          </p:nvPr>
        </p:nvSpPr>
        <p:spPr/>
        <p:txBody>
          <a:bodyPr/>
          <a:lstStyle/>
          <a:p>
            <a:r>
              <a:rPr lang="en-GB" dirty="0"/>
              <a:t>Lets’ Play Around With Tags</a:t>
            </a:r>
          </a:p>
        </p:txBody>
      </p:sp>
      <p:sp>
        <p:nvSpPr>
          <p:cNvPr id="5" name="TextBox 4">
            <a:extLst>
              <a:ext uri="{FF2B5EF4-FFF2-40B4-BE49-F238E27FC236}">
                <a16:creationId xmlns:a16="http://schemas.microsoft.com/office/drawing/2014/main" id="{2C0D1D37-BDF4-8453-CA83-2B695AA183A9}"/>
              </a:ext>
            </a:extLst>
          </p:cNvPr>
          <p:cNvSpPr txBox="1"/>
          <p:nvPr/>
        </p:nvSpPr>
        <p:spPr>
          <a:xfrm>
            <a:off x="2215309" y="1999429"/>
            <a:ext cx="7761382" cy="4401205"/>
          </a:xfrm>
          <a:prstGeom prst="rect">
            <a:avLst/>
          </a:prstGeom>
          <a:noFill/>
        </p:spPr>
        <p:txBody>
          <a:bodyPr wrap="square">
            <a:spAutoFit/>
          </a:bodyPr>
          <a:lstStyle/>
          <a:p>
            <a:pPr marL="0" indent="0">
              <a:buFont typeface="Catamaran Regular" pitchFamily="2" charset="77"/>
              <a:buNone/>
            </a:pPr>
            <a:r>
              <a:rPr lang="en-GB" sz="3200" dirty="0">
                <a:solidFill>
                  <a:schemeClr val="bg2"/>
                </a:solidFill>
              </a:rPr>
              <a:t>&lt;h1&gt;</a:t>
            </a:r>
            <a:r>
              <a:rPr lang="en-GB" sz="2400" dirty="0"/>
              <a:t>My Heading</a:t>
            </a:r>
            <a:r>
              <a:rPr lang="en-GB" sz="3200" dirty="0">
                <a:solidFill>
                  <a:schemeClr val="bg2"/>
                </a:solidFill>
              </a:rPr>
              <a:t>&lt;/h2&gt;</a:t>
            </a:r>
          </a:p>
          <a:p>
            <a:pPr marL="0" indent="0">
              <a:buFont typeface="Catamaran Regular" pitchFamily="2" charset="77"/>
              <a:buNone/>
            </a:pPr>
            <a:r>
              <a:rPr lang="en-GB" sz="3200" dirty="0">
                <a:solidFill>
                  <a:schemeClr val="tx2"/>
                </a:solidFill>
              </a:rPr>
              <a:t>&lt;p&gt;</a:t>
            </a:r>
          </a:p>
          <a:p>
            <a:pPr marL="0" indent="0">
              <a:buFont typeface="Catamaran Regular" pitchFamily="2" charset="77"/>
              <a:buNone/>
            </a:pPr>
            <a:r>
              <a:rPr lang="en-GB" sz="3200" dirty="0"/>
              <a:t>	</a:t>
            </a:r>
            <a:r>
              <a:rPr lang="en-GB" sz="2400" dirty="0"/>
              <a:t>Hello, my</a:t>
            </a:r>
            <a:r>
              <a:rPr lang="en-GB" dirty="0"/>
              <a:t> </a:t>
            </a:r>
            <a:r>
              <a:rPr lang="en-GB" sz="2400" dirty="0"/>
              <a:t>name is </a:t>
            </a:r>
            <a:r>
              <a:rPr lang="en-GB" sz="3200" dirty="0">
                <a:solidFill>
                  <a:srgbClr val="7030A0"/>
                </a:solidFill>
              </a:rPr>
              <a:t>&lt;strong&gt;</a:t>
            </a:r>
            <a:r>
              <a:rPr lang="en-GB" sz="2400" dirty="0"/>
              <a:t>HAL 9000</a:t>
            </a:r>
            <a:r>
              <a:rPr lang="en-GB" sz="3200" dirty="0">
                <a:solidFill>
                  <a:srgbClr val="7030A0"/>
                </a:solidFill>
              </a:rPr>
              <a:t>&lt;/strong&gt;</a:t>
            </a:r>
          </a:p>
          <a:p>
            <a:pPr marL="0" indent="0">
              <a:buFont typeface="Catamaran Regular" pitchFamily="2" charset="77"/>
              <a:buNone/>
            </a:pPr>
            <a:r>
              <a:rPr lang="en-GB" sz="3200" dirty="0">
                <a:solidFill>
                  <a:schemeClr val="tx2"/>
                </a:solidFill>
              </a:rPr>
              <a:t>&lt;/p&gt; </a:t>
            </a:r>
          </a:p>
          <a:p>
            <a:pPr marL="0" indent="0">
              <a:buFont typeface="Catamaran Regular" pitchFamily="2" charset="77"/>
              <a:buNone/>
            </a:pPr>
            <a:r>
              <a:rPr lang="en-GB" sz="3200" dirty="0">
                <a:solidFill>
                  <a:schemeClr val="tx2"/>
                </a:solidFill>
              </a:rPr>
              <a:t>&lt;p&gt;</a:t>
            </a:r>
          </a:p>
          <a:p>
            <a:pPr marL="0" indent="0">
              <a:buFont typeface="Catamaran Regular" pitchFamily="2" charset="77"/>
              <a:buNone/>
            </a:pPr>
            <a:r>
              <a:rPr lang="en-GB" sz="3200" dirty="0">
                <a:solidFill>
                  <a:schemeClr val="tx2"/>
                </a:solidFill>
              </a:rPr>
              <a:t>	</a:t>
            </a:r>
            <a:r>
              <a:rPr lang="en-GB" sz="2400" dirty="0"/>
              <a:t>When we want a new line we use </a:t>
            </a:r>
            <a:r>
              <a:rPr lang="en-GB" sz="2400" dirty="0">
                <a:solidFill>
                  <a:srgbClr val="7030A0"/>
                </a:solidFill>
              </a:rPr>
              <a:t>&lt;</a:t>
            </a:r>
            <a:r>
              <a:rPr lang="en-GB" sz="2400" dirty="0" err="1">
                <a:solidFill>
                  <a:srgbClr val="7030A0"/>
                </a:solidFill>
              </a:rPr>
              <a:t>br</a:t>
            </a:r>
            <a:r>
              <a:rPr lang="en-GB" sz="2400" dirty="0">
                <a:solidFill>
                  <a:srgbClr val="7030A0"/>
                </a:solidFill>
              </a:rPr>
              <a:t>&gt;</a:t>
            </a:r>
          </a:p>
          <a:p>
            <a:pPr marL="0" indent="0">
              <a:buFont typeface="Catamaran Regular" pitchFamily="2" charset="77"/>
              <a:buNone/>
            </a:pPr>
            <a:r>
              <a:rPr lang="en-GB" sz="2400" dirty="0"/>
              <a:t>	And can continue on the next line!</a:t>
            </a:r>
          </a:p>
          <a:p>
            <a:pPr marL="0" indent="0">
              <a:buFont typeface="Catamaran Regular" pitchFamily="2" charset="77"/>
              <a:buNone/>
            </a:pPr>
            <a:r>
              <a:rPr lang="en-GB" sz="3200" dirty="0">
                <a:solidFill>
                  <a:schemeClr val="tx2"/>
                </a:solidFill>
              </a:rPr>
              <a:t>&lt;/p&gt;</a:t>
            </a:r>
          </a:p>
          <a:p>
            <a:pPr marL="0" indent="0">
              <a:buFont typeface="Catamaran Regular" pitchFamily="2" charset="77"/>
              <a:buNone/>
            </a:pPr>
            <a:r>
              <a:rPr lang="en-GB" sz="3200" dirty="0">
                <a:solidFill>
                  <a:srgbClr val="7030A0"/>
                </a:solidFill>
              </a:rPr>
              <a:t>&lt;hr/&gt;</a:t>
            </a:r>
          </a:p>
        </p:txBody>
      </p:sp>
    </p:spTree>
    <p:extLst>
      <p:ext uri="{BB962C8B-B14F-4D97-AF65-F5344CB8AC3E}">
        <p14:creationId xmlns:p14="http://schemas.microsoft.com/office/powerpoint/2010/main" val="256995514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6FA18CD-399D-99D5-C982-95FABEC52A6D}"/>
              </a:ext>
            </a:extLst>
          </p:cNvPr>
          <p:cNvSpPr>
            <a:spLocks noGrp="1"/>
          </p:cNvSpPr>
          <p:nvPr>
            <p:ph idx="1"/>
          </p:nvPr>
        </p:nvSpPr>
        <p:spPr/>
        <p:txBody>
          <a:bodyPr/>
          <a:lstStyle/>
          <a:p>
            <a:pPr marL="0" indent="0">
              <a:buNone/>
            </a:pPr>
            <a:r>
              <a:rPr lang="en-GB" dirty="0"/>
              <a:t>The </a:t>
            </a:r>
            <a:r>
              <a:rPr lang="en-GB" b="1" dirty="0"/>
              <a:t>title</a:t>
            </a:r>
            <a:r>
              <a:rPr lang="en-GB" dirty="0"/>
              <a:t> is required for all HTML documents and it comes with other benefits: </a:t>
            </a:r>
          </a:p>
          <a:p>
            <a:r>
              <a:rPr lang="en-GB" dirty="0"/>
              <a:t>It will identify what your document is all about. </a:t>
            </a:r>
          </a:p>
          <a:p>
            <a:r>
              <a:rPr lang="en-GB" dirty="0"/>
              <a:t>Titles also show up on the browser window or tab, making it easy for people to identify which tab to click on to access your Web page if they have a lot of tabs open at the same time. </a:t>
            </a:r>
          </a:p>
          <a:p>
            <a:r>
              <a:rPr lang="en-GB" dirty="0"/>
              <a:t>It is one of the things that search engines look at in order to determine the content of your page. Search engine result pages will display the title of your document as the result’s main heading.</a:t>
            </a:r>
          </a:p>
          <a:p>
            <a:pPr algn="ctr"/>
            <a:endParaRPr lang="en-GB" dirty="0"/>
          </a:p>
          <a:p>
            <a:pPr marL="0" indent="0" algn="ctr">
              <a:buNone/>
            </a:pPr>
            <a:r>
              <a:rPr lang="en-GB" dirty="0"/>
              <a:t>The correct way to write your title is to use the following syntax:</a:t>
            </a:r>
          </a:p>
          <a:p>
            <a:pPr marL="0" indent="0" algn="ctr">
              <a:buNone/>
            </a:pPr>
            <a:r>
              <a:rPr lang="en-GB" sz="2400" dirty="0">
                <a:solidFill>
                  <a:schemeClr val="bg2"/>
                </a:solidFill>
              </a:rPr>
              <a:t>&lt;title&gt; </a:t>
            </a:r>
            <a:r>
              <a:rPr lang="en-GB" sz="2400" dirty="0"/>
              <a:t>Write Your Document's Title Here. </a:t>
            </a:r>
            <a:r>
              <a:rPr lang="en-GB" sz="2400" dirty="0">
                <a:solidFill>
                  <a:schemeClr val="bg2"/>
                </a:solidFill>
              </a:rPr>
              <a:t>&lt;/title&gt;</a:t>
            </a:r>
          </a:p>
          <a:p>
            <a:pPr marL="0" indent="0" algn="ctr">
              <a:buNone/>
            </a:pPr>
            <a:r>
              <a:rPr lang="en-GB" dirty="0"/>
              <a:t>You should place your title element within the &lt;head&gt; section of your HTML document.</a:t>
            </a:r>
          </a:p>
        </p:txBody>
      </p:sp>
      <p:sp>
        <p:nvSpPr>
          <p:cNvPr id="3" name="Title 2">
            <a:extLst>
              <a:ext uri="{FF2B5EF4-FFF2-40B4-BE49-F238E27FC236}">
                <a16:creationId xmlns:a16="http://schemas.microsoft.com/office/drawing/2014/main" id="{E9DEDCF6-805C-2459-5332-91E9B270D096}"/>
              </a:ext>
            </a:extLst>
          </p:cNvPr>
          <p:cNvSpPr>
            <a:spLocks noGrp="1"/>
          </p:cNvSpPr>
          <p:nvPr>
            <p:ph type="title"/>
          </p:nvPr>
        </p:nvSpPr>
        <p:spPr/>
        <p:txBody>
          <a:bodyPr/>
          <a:lstStyle/>
          <a:p>
            <a:r>
              <a:rPr lang="en-GB" dirty="0"/>
              <a:t>Title</a:t>
            </a:r>
          </a:p>
        </p:txBody>
      </p:sp>
    </p:spTree>
    <p:extLst>
      <p:ext uri="{BB962C8B-B14F-4D97-AF65-F5344CB8AC3E}">
        <p14:creationId xmlns:p14="http://schemas.microsoft.com/office/powerpoint/2010/main" val="402028392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533363C6-88A9-41D4-DC76-E388CA228D28}"/>
              </a:ext>
            </a:extLst>
          </p:cNvPr>
          <p:cNvSpPr>
            <a:spLocks noGrp="1"/>
          </p:cNvSpPr>
          <p:nvPr>
            <p:ph idx="1"/>
          </p:nvPr>
        </p:nvSpPr>
        <p:spPr/>
        <p:txBody>
          <a:bodyPr/>
          <a:lstStyle/>
          <a:p>
            <a:pPr marL="0" indent="0">
              <a:buNone/>
            </a:pPr>
            <a:r>
              <a:rPr lang="en-GB" sz="3200" b="0" dirty="0">
                <a:solidFill>
                  <a:schemeClr val="bg2"/>
                </a:solidFill>
              </a:rPr>
              <a:t>&lt;</a:t>
            </a:r>
            <a:r>
              <a:rPr lang="en-GB" sz="3200" b="0" dirty="0" err="1">
                <a:solidFill>
                  <a:schemeClr val="bg2"/>
                </a:solidFill>
              </a:rPr>
              <a:t>ul</a:t>
            </a:r>
            <a:r>
              <a:rPr lang="en-GB" sz="3200" b="0" dirty="0">
                <a:solidFill>
                  <a:schemeClr val="bg2"/>
                </a:solidFill>
              </a:rPr>
              <a:t>&gt;</a:t>
            </a:r>
          </a:p>
          <a:p>
            <a:pPr marL="0" indent="0">
              <a:buNone/>
            </a:pPr>
            <a:r>
              <a:rPr lang="en-GB" sz="3200" b="0" dirty="0"/>
              <a:t>  &lt;li&gt;This is item #1.&lt;/li&gt;</a:t>
            </a:r>
          </a:p>
          <a:p>
            <a:pPr marL="0" indent="0">
              <a:buNone/>
            </a:pPr>
            <a:r>
              <a:rPr lang="en-GB" sz="3200" b="0" dirty="0"/>
              <a:t>  &lt;li&gt;This is item #2.&lt;/li&gt;</a:t>
            </a:r>
          </a:p>
          <a:p>
            <a:pPr marL="0" indent="0">
              <a:buNone/>
            </a:pPr>
            <a:r>
              <a:rPr lang="en-GB" sz="3200" b="0" dirty="0"/>
              <a:t>  &lt;li&gt;This is item #3.&lt;/li&gt;</a:t>
            </a:r>
          </a:p>
          <a:p>
            <a:pPr marL="0" indent="0">
              <a:buNone/>
            </a:pPr>
            <a:r>
              <a:rPr lang="en-GB" sz="3200" b="0" dirty="0">
                <a:solidFill>
                  <a:schemeClr val="bg2"/>
                </a:solidFill>
              </a:rPr>
              <a:t>&lt;/</a:t>
            </a:r>
            <a:r>
              <a:rPr lang="en-GB" sz="3200" b="0" dirty="0" err="1">
                <a:solidFill>
                  <a:schemeClr val="bg2"/>
                </a:solidFill>
              </a:rPr>
              <a:t>ul</a:t>
            </a:r>
            <a:r>
              <a:rPr lang="en-GB" sz="3200" b="0" dirty="0">
                <a:solidFill>
                  <a:schemeClr val="bg2"/>
                </a:solidFill>
              </a:rPr>
              <a:t>&gt;</a:t>
            </a:r>
          </a:p>
          <a:p>
            <a:pPr marL="0" indent="0">
              <a:buNone/>
            </a:pPr>
            <a:endParaRPr lang="en-GB" sz="3200" b="0" dirty="0"/>
          </a:p>
        </p:txBody>
      </p:sp>
      <p:sp>
        <p:nvSpPr>
          <p:cNvPr id="3" name="Title 2">
            <a:extLst>
              <a:ext uri="{FF2B5EF4-FFF2-40B4-BE49-F238E27FC236}">
                <a16:creationId xmlns:a16="http://schemas.microsoft.com/office/drawing/2014/main" id="{E6FC202E-962E-58A6-02D5-2D0910744A34}"/>
              </a:ext>
            </a:extLst>
          </p:cNvPr>
          <p:cNvSpPr>
            <a:spLocks noGrp="1"/>
          </p:cNvSpPr>
          <p:nvPr>
            <p:ph type="title"/>
          </p:nvPr>
        </p:nvSpPr>
        <p:spPr/>
        <p:txBody>
          <a:bodyPr/>
          <a:lstStyle/>
          <a:p>
            <a:r>
              <a:rPr lang="en-GB" dirty="0"/>
              <a:t>Lists</a:t>
            </a:r>
          </a:p>
        </p:txBody>
      </p:sp>
      <p:pic>
        <p:nvPicPr>
          <p:cNvPr id="7" name="Content Placeholder 6">
            <a:extLst>
              <a:ext uri="{FF2B5EF4-FFF2-40B4-BE49-F238E27FC236}">
                <a16:creationId xmlns:a16="http://schemas.microsoft.com/office/drawing/2014/main" id="{4D6F291F-8332-B9EA-E26C-8E458FC30771}"/>
              </a:ext>
            </a:extLst>
          </p:cNvPr>
          <p:cNvPicPr>
            <a:picLocks noGrp="1" noChangeAspect="1"/>
          </p:cNvPicPr>
          <p:nvPr>
            <p:ph idx="64"/>
          </p:nvPr>
        </p:nvPicPr>
        <p:blipFill>
          <a:blip r:embed="rId3"/>
          <a:stretch>
            <a:fillRect/>
          </a:stretch>
        </p:blipFill>
        <p:spPr>
          <a:xfrm>
            <a:off x="6739468" y="2295351"/>
            <a:ext cx="4206434" cy="2267298"/>
          </a:xfrm>
        </p:spPr>
      </p:pic>
    </p:spTree>
    <p:extLst>
      <p:ext uri="{BB962C8B-B14F-4D97-AF65-F5344CB8AC3E}">
        <p14:creationId xmlns:p14="http://schemas.microsoft.com/office/powerpoint/2010/main" val="7902570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A81894A-8C08-DBA3-33B3-532CF2D6AD55}"/>
              </a:ext>
            </a:extLst>
          </p:cNvPr>
          <p:cNvSpPr>
            <a:spLocks noGrp="1"/>
          </p:cNvSpPr>
          <p:nvPr>
            <p:ph idx="1"/>
          </p:nvPr>
        </p:nvSpPr>
        <p:spPr/>
        <p:txBody>
          <a:bodyPr/>
          <a:lstStyle/>
          <a:p>
            <a:pPr marL="0" indent="0" algn="ctr">
              <a:buNone/>
            </a:pPr>
            <a:r>
              <a:rPr lang="en-GB" sz="3600" dirty="0">
                <a:solidFill>
                  <a:srgbClr val="7030A0"/>
                </a:solidFill>
              </a:rPr>
              <a:t>&lt;tag </a:t>
            </a:r>
            <a:r>
              <a:rPr lang="en-GB" sz="3600" dirty="0">
                <a:solidFill>
                  <a:schemeClr val="bg2"/>
                </a:solidFill>
              </a:rPr>
              <a:t>attribute</a:t>
            </a:r>
            <a:r>
              <a:rPr lang="en-GB" sz="3600" dirty="0">
                <a:solidFill>
                  <a:schemeClr val="tx2"/>
                </a:solidFill>
              </a:rPr>
              <a:t>="value of attribute"</a:t>
            </a:r>
            <a:r>
              <a:rPr lang="en-GB" sz="3600" dirty="0">
                <a:solidFill>
                  <a:srgbClr val="7030A0"/>
                </a:solidFill>
              </a:rPr>
              <a:t>&gt;</a:t>
            </a:r>
            <a:r>
              <a:rPr lang="en-GB" sz="3600" dirty="0"/>
              <a:t>content</a:t>
            </a:r>
            <a:r>
              <a:rPr lang="en-GB" sz="3600" dirty="0">
                <a:solidFill>
                  <a:srgbClr val="7030A0"/>
                </a:solidFill>
              </a:rPr>
              <a:t>&lt;/tag&gt;</a:t>
            </a:r>
          </a:p>
        </p:txBody>
      </p:sp>
      <p:sp>
        <p:nvSpPr>
          <p:cNvPr id="3" name="Title 2">
            <a:extLst>
              <a:ext uri="{FF2B5EF4-FFF2-40B4-BE49-F238E27FC236}">
                <a16:creationId xmlns:a16="http://schemas.microsoft.com/office/drawing/2014/main" id="{7D285E2C-19BC-6ED6-09D3-8B47DB43C735}"/>
              </a:ext>
            </a:extLst>
          </p:cNvPr>
          <p:cNvSpPr>
            <a:spLocks noGrp="1"/>
          </p:cNvSpPr>
          <p:nvPr>
            <p:ph type="title"/>
          </p:nvPr>
        </p:nvSpPr>
        <p:spPr/>
        <p:txBody>
          <a:bodyPr/>
          <a:lstStyle/>
          <a:p>
            <a:r>
              <a:rPr lang="en-GB" dirty="0"/>
              <a:t>Attributes</a:t>
            </a:r>
          </a:p>
        </p:txBody>
      </p:sp>
      <p:pic>
        <p:nvPicPr>
          <p:cNvPr id="3074" name="Picture 2" descr="HTML Element Syntax Illustration">
            <a:extLst>
              <a:ext uri="{FF2B5EF4-FFF2-40B4-BE49-F238E27FC236}">
                <a16:creationId xmlns:a16="http://schemas.microsoft.com/office/drawing/2014/main" id="{8DBA86E9-8954-9FC2-22CC-7BB4D115E1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73925" y="3557244"/>
            <a:ext cx="8230921" cy="19842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628683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A3FC42B7-B0DD-0AE0-76B1-9CFC1E153D8B}"/>
              </a:ext>
            </a:extLst>
          </p:cNvPr>
          <p:cNvSpPr>
            <a:spLocks noGrp="1"/>
          </p:cNvSpPr>
          <p:nvPr>
            <p:ph idx="1"/>
          </p:nvPr>
        </p:nvSpPr>
        <p:spPr>
          <a:xfrm>
            <a:off x="524887" y="2210224"/>
            <a:ext cx="11120400" cy="1326190"/>
          </a:xfrm>
        </p:spPr>
        <p:txBody>
          <a:bodyPr/>
          <a:lstStyle/>
          <a:p>
            <a:pPr marL="0" indent="0" algn="ctr">
              <a:buNone/>
            </a:pPr>
            <a:endParaRPr lang="en-GB" sz="2800" dirty="0">
              <a:solidFill>
                <a:schemeClr val="bg2"/>
              </a:solidFill>
            </a:endParaRPr>
          </a:p>
          <a:p>
            <a:pPr marL="0" indent="0" algn="ctr">
              <a:buNone/>
            </a:pPr>
            <a:r>
              <a:rPr lang="en-GB" sz="2800" dirty="0">
                <a:solidFill>
                  <a:schemeClr val="bg2"/>
                </a:solidFill>
              </a:rPr>
              <a:t>&lt;</a:t>
            </a:r>
            <a:r>
              <a:rPr lang="en-GB" sz="2800" dirty="0" err="1">
                <a:solidFill>
                  <a:schemeClr val="bg2"/>
                </a:solidFill>
              </a:rPr>
              <a:t>img</a:t>
            </a:r>
            <a:r>
              <a:rPr lang="en-GB" sz="2800" dirty="0">
                <a:solidFill>
                  <a:schemeClr val="bg2"/>
                </a:solidFill>
              </a:rPr>
              <a:t> </a:t>
            </a:r>
            <a:r>
              <a:rPr lang="en-GB" sz="2800" dirty="0" err="1">
                <a:solidFill>
                  <a:schemeClr val="tx2"/>
                </a:solidFill>
              </a:rPr>
              <a:t>src</a:t>
            </a:r>
            <a:r>
              <a:rPr lang="en-GB" sz="2800" dirty="0"/>
              <a:t>="imagefile.jpg" </a:t>
            </a:r>
            <a:r>
              <a:rPr lang="en-GB" sz="2800" dirty="0">
                <a:solidFill>
                  <a:schemeClr val="tx2"/>
                </a:solidFill>
              </a:rPr>
              <a:t>alt</a:t>
            </a:r>
            <a:r>
              <a:rPr lang="en-GB" sz="2800" dirty="0"/>
              <a:t>="image on your site" </a:t>
            </a:r>
            <a:r>
              <a:rPr lang="en-GB" sz="2800" dirty="0">
                <a:solidFill>
                  <a:schemeClr val="tx2"/>
                </a:solidFill>
              </a:rPr>
              <a:t>width</a:t>
            </a:r>
            <a:r>
              <a:rPr lang="en-GB" sz="2800" dirty="0"/>
              <a:t>="100" </a:t>
            </a:r>
            <a:r>
              <a:rPr lang="en-GB" sz="2800" dirty="0">
                <a:solidFill>
                  <a:schemeClr val="tx2"/>
                </a:solidFill>
              </a:rPr>
              <a:t>height</a:t>
            </a:r>
            <a:r>
              <a:rPr lang="en-GB" sz="2800" dirty="0"/>
              <a:t>="100"</a:t>
            </a:r>
            <a:r>
              <a:rPr lang="en-GB" sz="2800" dirty="0">
                <a:solidFill>
                  <a:schemeClr val="bg2"/>
                </a:solidFill>
              </a:rPr>
              <a:t>&gt;</a:t>
            </a:r>
          </a:p>
        </p:txBody>
      </p:sp>
      <p:sp>
        <p:nvSpPr>
          <p:cNvPr id="3" name="Title 2">
            <a:extLst>
              <a:ext uri="{FF2B5EF4-FFF2-40B4-BE49-F238E27FC236}">
                <a16:creationId xmlns:a16="http://schemas.microsoft.com/office/drawing/2014/main" id="{13873AF2-F241-8868-38B2-2B0AB2A89E38}"/>
              </a:ext>
            </a:extLst>
          </p:cNvPr>
          <p:cNvSpPr>
            <a:spLocks noGrp="1"/>
          </p:cNvSpPr>
          <p:nvPr>
            <p:ph type="title"/>
          </p:nvPr>
        </p:nvSpPr>
        <p:spPr/>
        <p:txBody>
          <a:bodyPr/>
          <a:lstStyle/>
          <a:p>
            <a:r>
              <a:rPr lang="en-GB" dirty="0"/>
              <a:t>Images</a:t>
            </a:r>
          </a:p>
        </p:txBody>
      </p:sp>
      <p:pic>
        <p:nvPicPr>
          <p:cNvPr id="4098" name="Picture 2" descr="HTML Image | o7planning.org">
            <a:extLst>
              <a:ext uri="{FF2B5EF4-FFF2-40B4-BE49-F238E27FC236}">
                <a16:creationId xmlns:a16="http://schemas.microsoft.com/office/drawing/2014/main" id="{FDA92874-B63B-8675-8454-E2D54774F0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36853" y="3536414"/>
            <a:ext cx="4914900" cy="3067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333131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6D6ADAC-9C52-6802-E35C-85825CADA3CB}"/>
              </a:ext>
            </a:extLst>
          </p:cNvPr>
          <p:cNvSpPr>
            <a:spLocks noGrp="1"/>
          </p:cNvSpPr>
          <p:nvPr>
            <p:ph idx="1"/>
          </p:nvPr>
        </p:nvSpPr>
        <p:spPr/>
        <p:txBody>
          <a:bodyPr/>
          <a:lstStyle/>
          <a:p>
            <a:pPr marL="0" indent="0">
              <a:buNone/>
            </a:pPr>
            <a:r>
              <a:rPr lang="en-GB" dirty="0"/>
              <a:t>A Uniform Resource Locator contains:</a:t>
            </a:r>
          </a:p>
          <a:p>
            <a:endParaRPr lang="en-GB" dirty="0"/>
          </a:p>
          <a:p>
            <a:r>
              <a:rPr lang="en-GB" dirty="0"/>
              <a:t>Protocol</a:t>
            </a:r>
          </a:p>
          <a:p>
            <a:r>
              <a:rPr lang="en-GB" dirty="0"/>
              <a:t>Domain</a:t>
            </a:r>
          </a:p>
          <a:p>
            <a:r>
              <a:rPr lang="en-GB" dirty="0"/>
              <a:t>Path</a:t>
            </a:r>
          </a:p>
        </p:txBody>
      </p:sp>
      <p:sp>
        <p:nvSpPr>
          <p:cNvPr id="3" name="Title 2">
            <a:extLst>
              <a:ext uri="{FF2B5EF4-FFF2-40B4-BE49-F238E27FC236}">
                <a16:creationId xmlns:a16="http://schemas.microsoft.com/office/drawing/2014/main" id="{1B5A96F2-3A19-F24F-78CB-4317EB236483}"/>
              </a:ext>
            </a:extLst>
          </p:cNvPr>
          <p:cNvSpPr>
            <a:spLocks noGrp="1"/>
          </p:cNvSpPr>
          <p:nvPr>
            <p:ph type="title"/>
          </p:nvPr>
        </p:nvSpPr>
        <p:spPr/>
        <p:txBody>
          <a:bodyPr/>
          <a:lstStyle/>
          <a:p>
            <a:r>
              <a:rPr lang="en-GB" dirty="0"/>
              <a:t>What’s a URL</a:t>
            </a:r>
          </a:p>
        </p:txBody>
      </p:sp>
      <p:pic>
        <p:nvPicPr>
          <p:cNvPr id="5122" name="Picture 2">
            <a:extLst>
              <a:ext uri="{FF2B5EF4-FFF2-40B4-BE49-F238E27FC236}">
                <a16:creationId xmlns:a16="http://schemas.microsoft.com/office/drawing/2014/main" id="{D98A7474-38AF-CBB2-81B4-AD7A644B12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03308" y="1828800"/>
            <a:ext cx="5476875" cy="4000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151211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031BADE0-C89E-E990-3D1E-2AB30DBB7445}"/>
              </a:ext>
            </a:extLst>
          </p:cNvPr>
          <p:cNvSpPr>
            <a:spLocks noGrp="1"/>
          </p:cNvSpPr>
          <p:nvPr>
            <p:ph idx="1"/>
          </p:nvPr>
        </p:nvSpPr>
        <p:spPr>
          <a:xfrm>
            <a:off x="524887" y="3756752"/>
            <a:ext cx="5284800" cy="2218702"/>
          </a:xfrm>
        </p:spPr>
        <p:txBody>
          <a:bodyPr/>
          <a:lstStyle/>
          <a:p>
            <a:r>
              <a:rPr lang="en-GB" dirty="0"/>
              <a:t>It is very important that you should fill in the alt attribute. At the very least, it would give people an idea what the image is all about, even if they are not able to see it. However, the alt attribute, which is most often mistakenly called the alt tag, also serves other purposes. </a:t>
            </a:r>
          </a:p>
        </p:txBody>
      </p:sp>
      <p:sp>
        <p:nvSpPr>
          <p:cNvPr id="3" name="Title 2">
            <a:extLst>
              <a:ext uri="{FF2B5EF4-FFF2-40B4-BE49-F238E27FC236}">
                <a16:creationId xmlns:a16="http://schemas.microsoft.com/office/drawing/2014/main" id="{A51FA906-CB9F-60F2-2F79-4ED8673D59E5}"/>
              </a:ext>
            </a:extLst>
          </p:cNvPr>
          <p:cNvSpPr>
            <a:spLocks noGrp="1"/>
          </p:cNvSpPr>
          <p:nvPr>
            <p:ph type="title"/>
          </p:nvPr>
        </p:nvSpPr>
        <p:spPr/>
        <p:txBody>
          <a:bodyPr/>
          <a:lstStyle/>
          <a:p>
            <a:r>
              <a:rPr lang="en-GB" dirty="0"/>
              <a:t>Alt, Width &amp; Height</a:t>
            </a:r>
          </a:p>
        </p:txBody>
      </p:sp>
      <p:sp>
        <p:nvSpPr>
          <p:cNvPr id="6" name="Content Placeholder 5">
            <a:extLst>
              <a:ext uri="{FF2B5EF4-FFF2-40B4-BE49-F238E27FC236}">
                <a16:creationId xmlns:a16="http://schemas.microsoft.com/office/drawing/2014/main" id="{F3765FE7-9B01-304C-2370-9CAF0D132BBE}"/>
              </a:ext>
            </a:extLst>
          </p:cNvPr>
          <p:cNvSpPr>
            <a:spLocks noGrp="1"/>
          </p:cNvSpPr>
          <p:nvPr>
            <p:ph idx="64"/>
          </p:nvPr>
        </p:nvSpPr>
        <p:spPr>
          <a:xfrm>
            <a:off x="6356887" y="3756751"/>
            <a:ext cx="5284800" cy="2218702"/>
          </a:xfrm>
        </p:spPr>
        <p:txBody>
          <a:bodyPr/>
          <a:lstStyle/>
          <a:p>
            <a:r>
              <a:rPr lang="en-GB" dirty="0"/>
              <a:t>When inserting an image, it would be a good practice to specify the width and height of the image. This way, the browser will know just how much space to leave for your image. </a:t>
            </a:r>
          </a:p>
          <a:p>
            <a:r>
              <a:rPr lang="en-GB" dirty="0"/>
              <a:t>For example, if you have an image that is 200 pixels wide and 200 pixels high, specifying a width and height of 200 pixels and 100 pixels respectively will result in the page showing a deformed image.</a:t>
            </a:r>
          </a:p>
          <a:p>
            <a:endParaRPr lang="en-GB" dirty="0"/>
          </a:p>
        </p:txBody>
      </p:sp>
      <p:sp>
        <p:nvSpPr>
          <p:cNvPr id="4" name="Content Placeholder 4">
            <a:extLst>
              <a:ext uri="{FF2B5EF4-FFF2-40B4-BE49-F238E27FC236}">
                <a16:creationId xmlns:a16="http://schemas.microsoft.com/office/drawing/2014/main" id="{A335FD90-DB51-FE90-E949-ACD988D0EFA8}"/>
              </a:ext>
            </a:extLst>
          </p:cNvPr>
          <p:cNvSpPr txBox="1">
            <a:spLocks/>
          </p:cNvSpPr>
          <p:nvPr/>
        </p:nvSpPr>
        <p:spPr>
          <a:xfrm>
            <a:off x="524887" y="2210224"/>
            <a:ext cx="11120400" cy="1326190"/>
          </a:xfrm>
          <a:prstGeom prst="rect">
            <a:avLst/>
          </a:prstGeom>
        </p:spPr>
        <p:txBody>
          <a:bodyPr vert="horz" lIns="0" tIns="0" rIns="0" bIns="0" rtlCol="0">
            <a:noAutofit/>
          </a:bodyPr>
          <a:lstStyle>
            <a:lvl1pPr marL="342900" indent="-342900" algn="l" defTabSz="914400" rtl="0" eaLnBrk="1" latinLnBrk="0" hangingPunct="1">
              <a:lnSpc>
                <a:spcPct val="100000"/>
              </a:lnSpc>
              <a:spcBef>
                <a:spcPts val="0"/>
              </a:spcBef>
              <a:spcAft>
                <a:spcPts val="600"/>
              </a:spcAft>
              <a:buClr>
                <a:schemeClr val="bg2"/>
              </a:buClr>
              <a:buFont typeface="Catamaran Regular" pitchFamily="2" charset="77"/>
              <a:buChar char="&gt;"/>
              <a:defRPr sz="1600" b="0" i="0" kern="1200" baseline="0">
                <a:solidFill>
                  <a:schemeClr val="tx1"/>
                </a:solidFill>
                <a:latin typeface="Catamaran" pitchFamily="2" charset="77"/>
                <a:ea typeface="+mn-ea"/>
                <a:cs typeface="Catamaran" pitchFamily="2" charset="77"/>
              </a:defRPr>
            </a:lvl1pPr>
            <a:lvl2pPr marL="720000" indent="-356400" algn="l" defTabSz="914400" rtl="0" eaLnBrk="1" latinLnBrk="0" hangingPunct="1">
              <a:lnSpc>
                <a:spcPct val="100000"/>
              </a:lnSpc>
              <a:spcBef>
                <a:spcPts val="0"/>
              </a:spcBef>
              <a:spcAft>
                <a:spcPts val="600"/>
              </a:spcAft>
              <a:buClr>
                <a:schemeClr val="bg2"/>
              </a:buClr>
              <a:buFont typeface="Catamaran Medium" pitchFamily="2" charset="77"/>
              <a:buChar char="&gt;"/>
              <a:defRPr sz="1400" b="0" i="0" kern="1200" baseline="0">
                <a:solidFill>
                  <a:schemeClr val="tx1"/>
                </a:solidFill>
                <a:latin typeface="Catamaran" pitchFamily="2" charset="77"/>
                <a:ea typeface="+mn-ea"/>
                <a:cs typeface="Catamaran" pitchFamily="2" charset="77"/>
              </a:defRPr>
            </a:lvl2pPr>
            <a:lvl3pPr marL="1080000" indent="-356400" algn="l" defTabSz="914400" rtl="0" eaLnBrk="1" latinLnBrk="0" hangingPunct="1">
              <a:lnSpc>
                <a:spcPct val="100000"/>
              </a:lnSpc>
              <a:spcBef>
                <a:spcPts val="0"/>
              </a:spcBef>
              <a:spcAft>
                <a:spcPts val="600"/>
              </a:spcAft>
              <a:buClr>
                <a:schemeClr val="bg2"/>
              </a:buClr>
              <a:buFontTx/>
              <a:buChar char="&gt;"/>
              <a:defRPr sz="1200" b="0" i="0" kern="1200" baseline="0">
                <a:solidFill>
                  <a:schemeClr val="tx1"/>
                </a:solidFill>
                <a:latin typeface="Catamaran" pitchFamily="2" charset="77"/>
                <a:ea typeface="+mn-ea"/>
                <a:cs typeface="Catamaran" pitchFamily="2" charset="77"/>
              </a:defRPr>
            </a:lvl3pPr>
            <a:lvl4pPr marL="1440000" marR="0" indent="-356400" algn="l" defTabSz="360000" rtl="0" eaLnBrk="1" fontAlgn="auto" latinLnBrk="0" hangingPunct="1">
              <a:lnSpc>
                <a:spcPct val="100000"/>
              </a:lnSpc>
              <a:spcBef>
                <a:spcPts val="0"/>
              </a:spcBef>
              <a:spcAft>
                <a:spcPts val="600"/>
              </a:spcAft>
              <a:buClr>
                <a:schemeClr val="bg2"/>
              </a:buClr>
              <a:buSzTx/>
              <a:buChar char="&gt;"/>
              <a:tabLst/>
              <a:defRPr sz="1000" b="0" i="0" kern="1200">
                <a:solidFill>
                  <a:schemeClr val="tx1"/>
                </a:solidFill>
                <a:latin typeface="Catamaran" pitchFamily="2" charset="77"/>
                <a:ea typeface="+mn-ea"/>
                <a:cs typeface="Catamaran" pitchFamily="2" charset="77"/>
              </a:defRPr>
            </a:lvl4pPr>
            <a:lvl5pPr marL="342900" indent="-342900" algn="l" defTabSz="914400" rtl="0" eaLnBrk="1" latinLnBrk="0" hangingPunct="1">
              <a:lnSpc>
                <a:spcPct val="100000"/>
              </a:lnSpc>
              <a:spcBef>
                <a:spcPts val="0"/>
              </a:spcBef>
              <a:spcAft>
                <a:spcPts val="600"/>
              </a:spcAft>
              <a:buClr>
                <a:schemeClr val="accent3"/>
              </a:buClr>
              <a:buFont typeface="+mj-lt"/>
              <a:buAutoNum type="arabicPeriod"/>
              <a:defRPr sz="1800" b="0" i="0" kern="1200" baseline="0">
                <a:solidFill>
                  <a:schemeClr val="tx2"/>
                </a:solidFill>
                <a:latin typeface="Catamaran" pitchFamily="2" charset="77"/>
                <a:ea typeface="+mn-ea"/>
                <a:cs typeface="Catamaran" pitchFamily="2" charset="77"/>
              </a:defRPr>
            </a:lvl5pPr>
            <a:lvl6pPr marL="12700" marR="0" indent="0" algn="l" defTabSz="914400" rtl="0" eaLnBrk="1" fontAlgn="auto" latinLnBrk="0" hangingPunct="1">
              <a:lnSpc>
                <a:spcPct val="100000"/>
              </a:lnSpc>
              <a:spcBef>
                <a:spcPts val="500"/>
              </a:spcBef>
              <a:spcAft>
                <a:spcPts val="0"/>
              </a:spcAft>
              <a:buClr>
                <a:schemeClr val="bg2"/>
              </a:buClr>
              <a:buSzTx/>
              <a:buFontTx/>
              <a:buNone/>
              <a:tabLst/>
              <a:defRPr sz="1600" kern="1200">
                <a:solidFill>
                  <a:schemeClr val="tx1"/>
                </a:solidFill>
                <a:latin typeface="+mn-lt"/>
                <a:ea typeface="+mn-ea"/>
                <a:cs typeface="+mn-cs"/>
              </a:defRPr>
            </a:lvl6pPr>
            <a:lvl7pPr marL="300038" marR="0" indent="-285750" algn="l" defTabSz="914400" rtl="0" eaLnBrk="1" fontAlgn="auto" latinLnBrk="0" hangingPunct="1">
              <a:lnSpc>
                <a:spcPct val="100000"/>
              </a:lnSpc>
              <a:spcBef>
                <a:spcPts val="500"/>
              </a:spcBef>
              <a:spcAft>
                <a:spcPts val="600"/>
              </a:spcAft>
              <a:buClr>
                <a:schemeClr val="bg2"/>
              </a:buClr>
              <a:buSzTx/>
              <a:buFontTx/>
              <a:buChar char="&gt;"/>
              <a:tabLst/>
              <a:defRPr sz="1600" kern="1200">
                <a:solidFill>
                  <a:schemeClr val="tx1"/>
                </a:solidFill>
                <a:latin typeface="+mn-lt"/>
                <a:ea typeface="+mn-ea"/>
                <a:cs typeface="+mn-cs"/>
              </a:defRPr>
            </a:lvl7pPr>
            <a:lvl8pPr marL="720000" indent="-356400" algn="l" defTabSz="914400" rtl="0" eaLnBrk="1" latinLnBrk="0" hangingPunct="1">
              <a:lnSpc>
                <a:spcPct val="100000"/>
              </a:lnSpc>
              <a:spcBef>
                <a:spcPts val="0"/>
              </a:spcBef>
              <a:spcAft>
                <a:spcPts val="600"/>
              </a:spcAft>
              <a:buClr>
                <a:schemeClr val="bg2"/>
              </a:buClr>
              <a:buFontTx/>
              <a:buChar char="&gt;"/>
              <a:tabLst/>
              <a:defRPr sz="1400" kern="1200">
                <a:solidFill>
                  <a:schemeClr val="tx1"/>
                </a:solidFill>
                <a:latin typeface="+mn-lt"/>
                <a:ea typeface="+mn-ea"/>
                <a:cs typeface="+mn-cs"/>
              </a:defRPr>
            </a:lvl8pPr>
            <a:lvl9pPr marL="1080000" indent="-356400" algn="l" defTabSz="914400" rtl="0" eaLnBrk="1" latinLnBrk="0" hangingPunct="1">
              <a:lnSpc>
                <a:spcPct val="100000"/>
              </a:lnSpc>
              <a:spcBef>
                <a:spcPts val="0"/>
              </a:spcBef>
              <a:spcAft>
                <a:spcPts val="600"/>
              </a:spcAft>
              <a:buClr>
                <a:schemeClr val="bg2"/>
              </a:buClr>
              <a:buFontTx/>
              <a:buChar char="&gt;"/>
              <a:tabLst/>
              <a:defRPr sz="1200" b="0" i="0" kern="1200">
                <a:solidFill>
                  <a:schemeClr val="tx1"/>
                </a:solidFill>
                <a:latin typeface="Catamaran" pitchFamily="2" charset="77"/>
                <a:ea typeface="+mn-ea"/>
                <a:cs typeface="Catamaran" pitchFamily="2" charset="77"/>
              </a:defRPr>
            </a:lvl9pPr>
          </a:lstStyle>
          <a:p>
            <a:pPr marL="0" indent="0" algn="ctr">
              <a:buFont typeface="Catamaran Regular" pitchFamily="2" charset="77"/>
              <a:buNone/>
            </a:pPr>
            <a:endParaRPr lang="en-GB" sz="2800" dirty="0">
              <a:solidFill>
                <a:schemeClr val="bg2"/>
              </a:solidFill>
            </a:endParaRPr>
          </a:p>
          <a:p>
            <a:pPr marL="0" indent="0" algn="ctr">
              <a:buFont typeface="Catamaran Regular" pitchFamily="2" charset="77"/>
              <a:buNone/>
            </a:pPr>
            <a:r>
              <a:rPr lang="en-GB" sz="2800" dirty="0">
                <a:solidFill>
                  <a:schemeClr val="bg2"/>
                </a:solidFill>
              </a:rPr>
              <a:t>&lt;</a:t>
            </a:r>
            <a:r>
              <a:rPr lang="en-GB" sz="2800" dirty="0" err="1">
                <a:solidFill>
                  <a:schemeClr val="bg2"/>
                </a:solidFill>
              </a:rPr>
              <a:t>img</a:t>
            </a:r>
            <a:r>
              <a:rPr lang="en-GB" sz="2800" dirty="0">
                <a:solidFill>
                  <a:schemeClr val="bg2"/>
                </a:solidFill>
              </a:rPr>
              <a:t> </a:t>
            </a:r>
            <a:r>
              <a:rPr lang="en-GB" sz="2800" dirty="0" err="1">
                <a:solidFill>
                  <a:schemeClr val="tx2"/>
                </a:solidFill>
              </a:rPr>
              <a:t>src</a:t>
            </a:r>
            <a:r>
              <a:rPr lang="en-GB" sz="2800" dirty="0"/>
              <a:t>="imagefile.jpg" </a:t>
            </a:r>
            <a:r>
              <a:rPr lang="en-GB" sz="2800" dirty="0">
                <a:solidFill>
                  <a:schemeClr val="tx2"/>
                </a:solidFill>
              </a:rPr>
              <a:t>alt</a:t>
            </a:r>
            <a:r>
              <a:rPr lang="en-GB" sz="2800" dirty="0"/>
              <a:t>="image on your site" </a:t>
            </a:r>
            <a:r>
              <a:rPr lang="en-GB" sz="2800" dirty="0">
                <a:solidFill>
                  <a:schemeClr val="tx2"/>
                </a:solidFill>
              </a:rPr>
              <a:t>width</a:t>
            </a:r>
            <a:r>
              <a:rPr lang="en-GB" sz="2800" dirty="0"/>
              <a:t>="100" </a:t>
            </a:r>
            <a:r>
              <a:rPr lang="en-GB" sz="2800" dirty="0">
                <a:solidFill>
                  <a:schemeClr val="tx2"/>
                </a:solidFill>
              </a:rPr>
              <a:t>height</a:t>
            </a:r>
            <a:r>
              <a:rPr lang="en-GB" sz="2800" dirty="0"/>
              <a:t>="100"</a:t>
            </a:r>
            <a:r>
              <a:rPr lang="en-GB" sz="2800" dirty="0">
                <a:solidFill>
                  <a:schemeClr val="bg2"/>
                </a:solidFill>
              </a:rPr>
              <a:t>&gt;</a:t>
            </a:r>
          </a:p>
        </p:txBody>
      </p:sp>
    </p:spTree>
    <p:extLst>
      <p:ext uri="{BB962C8B-B14F-4D97-AF65-F5344CB8AC3E}">
        <p14:creationId xmlns:p14="http://schemas.microsoft.com/office/powerpoint/2010/main" val="103159405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74172D47-087D-FBB9-FB61-4AF204130410}"/>
              </a:ext>
            </a:extLst>
          </p:cNvPr>
          <p:cNvSpPr>
            <a:spLocks noGrp="1"/>
          </p:cNvSpPr>
          <p:nvPr>
            <p:ph idx="1"/>
          </p:nvPr>
        </p:nvSpPr>
        <p:spPr/>
        <p:txBody>
          <a:bodyPr/>
          <a:lstStyle/>
          <a:p>
            <a:r>
              <a:rPr lang="en-GB" dirty="0"/>
              <a:t>Find a picture on the internet and copy the URL (make sure the URL ends in</a:t>
            </a:r>
            <a:r>
              <a:rPr lang="en-GB" b="1" dirty="0"/>
              <a:t> .jpg</a:t>
            </a:r>
            <a:r>
              <a:rPr lang="en-GB" dirty="0"/>
              <a:t>)</a:t>
            </a:r>
          </a:p>
        </p:txBody>
      </p:sp>
      <p:sp>
        <p:nvSpPr>
          <p:cNvPr id="5" name="Title 4">
            <a:extLst>
              <a:ext uri="{FF2B5EF4-FFF2-40B4-BE49-F238E27FC236}">
                <a16:creationId xmlns:a16="http://schemas.microsoft.com/office/drawing/2014/main" id="{E87F5B10-864F-3637-8891-67BE836C08DA}"/>
              </a:ext>
            </a:extLst>
          </p:cNvPr>
          <p:cNvSpPr>
            <a:spLocks noGrp="1"/>
          </p:cNvSpPr>
          <p:nvPr>
            <p:ph type="title"/>
          </p:nvPr>
        </p:nvSpPr>
        <p:spPr/>
        <p:txBody>
          <a:bodyPr/>
          <a:lstStyle/>
          <a:p>
            <a:r>
              <a:rPr lang="en-GB" dirty="0"/>
              <a:t>Let’s add a picture to our page</a:t>
            </a:r>
          </a:p>
        </p:txBody>
      </p:sp>
      <p:sp>
        <p:nvSpPr>
          <p:cNvPr id="9" name="Content Placeholder 4">
            <a:extLst>
              <a:ext uri="{FF2B5EF4-FFF2-40B4-BE49-F238E27FC236}">
                <a16:creationId xmlns:a16="http://schemas.microsoft.com/office/drawing/2014/main" id="{74CDFDCB-433C-A053-C42B-C45C690E2C0D}"/>
              </a:ext>
            </a:extLst>
          </p:cNvPr>
          <p:cNvSpPr txBox="1">
            <a:spLocks/>
          </p:cNvSpPr>
          <p:nvPr/>
        </p:nvSpPr>
        <p:spPr>
          <a:xfrm>
            <a:off x="524887" y="3014456"/>
            <a:ext cx="11120400" cy="1326190"/>
          </a:xfrm>
          <a:prstGeom prst="rect">
            <a:avLst/>
          </a:prstGeom>
        </p:spPr>
        <p:txBody>
          <a:bodyPr vert="horz" lIns="0" tIns="0" rIns="0" bIns="0" rtlCol="0">
            <a:noAutofit/>
          </a:bodyPr>
          <a:lstStyle>
            <a:lvl1pPr marL="342900" indent="-342900" algn="l" defTabSz="914400" rtl="0" eaLnBrk="1" latinLnBrk="0" hangingPunct="1">
              <a:lnSpc>
                <a:spcPct val="100000"/>
              </a:lnSpc>
              <a:spcBef>
                <a:spcPts val="0"/>
              </a:spcBef>
              <a:spcAft>
                <a:spcPts val="600"/>
              </a:spcAft>
              <a:buClr>
                <a:schemeClr val="bg2"/>
              </a:buClr>
              <a:buFont typeface="Catamaran Regular" pitchFamily="2" charset="77"/>
              <a:buChar char="&gt;"/>
              <a:defRPr sz="1600" b="0" i="0" kern="1200" baseline="0">
                <a:solidFill>
                  <a:schemeClr val="tx1"/>
                </a:solidFill>
                <a:latin typeface="Catamaran" pitchFamily="2" charset="77"/>
                <a:ea typeface="+mn-ea"/>
                <a:cs typeface="Catamaran" pitchFamily="2" charset="77"/>
              </a:defRPr>
            </a:lvl1pPr>
            <a:lvl2pPr marL="720000" indent="-356400" algn="l" defTabSz="914400" rtl="0" eaLnBrk="1" latinLnBrk="0" hangingPunct="1">
              <a:lnSpc>
                <a:spcPct val="100000"/>
              </a:lnSpc>
              <a:spcBef>
                <a:spcPts val="0"/>
              </a:spcBef>
              <a:spcAft>
                <a:spcPts val="600"/>
              </a:spcAft>
              <a:buClr>
                <a:schemeClr val="bg2"/>
              </a:buClr>
              <a:buFont typeface="Catamaran Medium" pitchFamily="2" charset="77"/>
              <a:buChar char="&gt;"/>
              <a:defRPr sz="1400" b="0" i="0" kern="1200" baseline="0">
                <a:solidFill>
                  <a:schemeClr val="tx1"/>
                </a:solidFill>
                <a:latin typeface="Catamaran" pitchFamily="2" charset="77"/>
                <a:ea typeface="+mn-ea"/>
                <a:cs typeface="Catamaran" pitchFamily="2" charset="77"/>
              </a:defRPr>
            </a:lvl2pPr>
            <a:lvl3pPr marL="1080000" indent="-356400" algn="l" defTabSz="914400" rtl="0" eaLnBrk="1" latinLnBrk="0" hangingPunct="1">
              <a:lnSpc>
                <a:spcPct val="100000"/>
              </a:lnSpc>
              <a:spcBef>
                <a:spcPts val="0"/>
              </a:spcBef>
              <a:spcAft>
                <a:spcPts val="600"/>
              </a:spcAft>
              <a:buClr>
                <a:schemeClr val="bg2"/>
              </a:buClr>
              <a:buFontTx/>
              <a:buChar char="&gt;"/>
              <a:defRPr sz="1200" b="0" i="0" kern="1200" baseline="0">
                <a:solidFill>
                  <a:schemeClr val="tx1"/>
                </a:solidFill>
                <a:latin typeface="Catamaran" pitchFamily="2" charset="77"/>
                <a:ea typeface="+mn-ea"/>
                <a:cs typeface="Catamaran" pitchFamily="2" charset="77"/>
              </a:defRPr>
            </a:lvl3pPr>
            <a:lvl4pPr marL="1440000" marR="0" indent="-356400" algn="l" defTabSz="360000" rtl="0" eaLnBrk="1" fontAlgn="auto" latinLnBrk="0" hangingPunct="1">
              <a:lnSpc>
                <a:spcPct val="100000"/>
              </a:lnSpc>
              <a:spcBef>
                <a:spcPts val="0"/>
              </a:spcBef>
              <a:spcAft>
                <a:spcPts val="600"/>
              </a:spcAft>
              <a:buClr>
                <a:schemeClr val="bg2"/>
              </a:buClr>
              <a:buSzTx/>
              <a:buChar char="&gt;"/>
              <a:tabLst/>
              <a:defRPr sz="1000" b="0" i="0" kern="1200">
                <a:solidFill>
                  <a:schemeClr val="tx1"/>
                </a:solidFill>
                <a:latin typeface="Catamaran" pitchFamily="2" charset="77"/>
                <a:ea typeface="+mn-ea"/>
                <a:cs typeface="Catamaran" pitchFamily="2" charset="77"/>
              </a:defRPr>
            </a:lvl4pPr>
            <a:lvl5pPr marL="342900" indent="-342900" algn="l" defTabSz="914400" rtl="0" eaLnBrk="1" latinLnBrk="0" hangingPunct="1">
              <a:lnSpc>
                <a:spcPct val="100000"/>
              </a:lnSpc>
              <a:spcBef>
                <a:spcPts val="0"/>
              </a:spcBef>
              <a:spcAft>
                <a:spcPts val="600"/>
              </a:spcAft>
              <a:buClr>
                <a:schemeClr val="accent3"/>
              </a:buClr>
              <a:buFont typeface="+mj-lt"/>
              <a:buAutoNum type="arabicPeriod"/>
              <a:defRPr sz="1800" b="0" i="0" kern="1200" baseline="0">
                <a:solidFill>
                  <a:schemeClr val="tx2"/>
                </a:solidFill>
                <a:latin typeface="Catamaran" pitchFamily="2" charset="77"/>
                <a:ea typeface="+mn-ea"/>
                <a:cs typeface="Catamaran" pitchFamily="2" charset="77"/>
              </a:defRPr>
            </a:lvl5pPr>
            <a:lvl6pPr marL="12700" marR="0" indent="0" algn="l" defTabSz="914400" rtl="0" eaLnBrk="1" fontAlgn="auto" latinLnBrk="0" hangingPunct="1">
              <a:lnSpc>
                <a:spcPct val="100000"/>
              </a:lnSpc>
              <a:spcBef>
                <a:spcPts val="500"/>
              </a:spcBef>
              <a:spcAft>
                <a:spcPts val="0"/>
              </a:spcAft>
              <a:buClr>
                <a:schemeClr val="bg2"/>
              </a:buClr>
              <a:buSzTx/>
              <a:buFontTx/>
              <a:buNone/>
              <a:tabLst/>
              <a:defRPr sz="1600" kern="1200">
                <a:solidFill>
                  <a:schemeClr val="tx1"/>
                </a:solidFill>
                <a:latin typeface="+mn-lt"/>
                <a:ea typeface="+mn-ea"/>
                <a:cs typeface="+mn-cs"/>
              </a:defRPr>
            </a:lvl6pPr>
            <a:lvl7pPr marL="300038" marR="0" indent="-285750" algn="l" defTabSz="914400" rtl="0" eaLnBrk="1" fontAlgn="auto" latinLnBrk="0" hangingPunct="1">
              <a:lnSpc>
                <a:spcPct val="100000"/>
              </a:lnSpc>
              <a:spcBef>
                <a:spcPts val="500"/>
              </a:spcBef>
              <a:spcAft>
                <a:spcPts val="600"/>
              </a:spcAft>
              <a:buClr>
                <a:schemeClr val="bg2"/>
              </a:buClr>
              <a:buSzTx/>
              <a:buFontTx/>
              <a:buChar char="&gt;"/>
              <a:tabLst/>
              <a:defRPr sz="1600" kern="1200">
                <a:solidFill>
                  <a:schemeClr val="tx1"/>
                </a:solidFill>
                <a:latin typeface="+mn-lt"/>
                <a:ea typeface="+mn-ea"/>
                <a:cs typeface="+mn-cs"/>
              </a:defRPr>
            </a:lvl7pPr>
            <a:lvl8pPr marL="720000" indent="-356400" algn="l" defTabSz="914400" rtl="0" eaLnBrk="1" latinLnBrk="0" hangingPunct="1">
              <a:lnSpc>
                <a:spcPct val="100000"/>
              </a:lnSpc>
              <a:spcBef>
                <a:spcPts val="0"/>
              </a:spcBef>
              <a:spcAft>
                <a:spcPts val="600"/>
              </a:spcAft>
              <a:buClr>
                <a:schemeClr val="bg2"/>
              </a:buClr>
              <a:buFontTx/>
              <a:buChar char="&gt;"/>
              <a:tabLst/>
              <a:defRPr sz="1400" kern="1200">
                <a:solidFill>
                  <a:schemeClr val="tx1"/>
                </a:solidFill>
                <a:latin typeface="+mn-lt"/>
                <a:ea typeface="+mn-ea"/>
                <a:cs typeface="+mn-cs"/>
              </a:defRPr>
            </a:lvl8pPr>
            <a:lvl9pPr marL="1080000" indent="-356400" algn="l" defTabSz="914400" rtl="0" eaLnBrk="1" latinLnBrk="0" hangingPunct="1">
              <a:lnSpc>
                <a:spcPct val="100000"/>
              </a:lnSpc>
              <a:spcBef>
                <a:spcPts val="0"/>
              </a:spcBef>
              <a:spcAft>
                <a:spcPts val="600"/>
              </a:spcAft>
              <a:buClr>
                <a:schemeClr val="bg2"/>
              </a:buClr>
              <a:buFontTx/>
              <a:buChar char="&gt;"/>
              <a:tabLst/>
              <a:defRPr sz="1200" b="0" i="0" kern="1200">
                <a:solidFill>
                  <a:schemeClr val="tx1"/>
                </a:solidFill>
                <a:latin typeface="Catamaran" pitchFamily="2" charset="77"/>
                <a:ea typeface="+mn-ea"/>
                <a:cs typeface="Catamaran" pitchFamily="2" charset="77"/>
              </a:defRPr>
            </a:lvl9pPr>
          </a:lstStyle>
          <a:p>
            <a:pPr marL="0" indent="0" algn="ctr">
              <a:buFont typeface="Catamaran Regular" pitchFamily="2" charset="77"/>
              <a:buNone/>
            </a:pPr>
            <a:endParaRPr lang="en-GB" sz="2800" dirty="0">
              <a:solidFill>
                <a:schemeClr val="bg2"/>
              </a:solidFill>
            </a:endParaRPr>
          </a:p>
          <a:p>
            <a:pPr marL="0" indent="0" algn="ctr">
              <a:buFont typeface="Catamaran Regular" pitchFamily="2" charset="77"/>
              <a:buNone/>
            </a:pPr>
            <a:r>
              <a:rPr lang="en-GB" sz="2800" dirty="0">
                <a:solidFill>
                  <a:schemeClr val="bg2"/>
                </a:solidFill>
              </a:rPr>
              <a:t>&lt;</a:t>
            </a:r>
            <a:r>
              <a:rPr lang="en-GB" sz="2800" dirty="0" err="1">
                <a:solidFill>
                  <a:schemeClr val="bg2"/>
                </a:solidFill>
              </a:rPr>
              <a:t>img</a:t>
            </a:r>
            <a:r>
              <a:rPr lang="en-GB" sz="2800" dirty="0">
                <a:solidFill>
                  <a:schemeClr val="bg2"/>
                </a:solidFill>
              </a:rPr>
              <a:t> </a:t>
            </a:r>
            <a:r>
              <a:rPr lang="en-GB" sz="2800" dirty="0" err="1">
                <a:solidFill>
                  <a:schemeClr val="tx2"/>
                </a:solidFill>
              </a:rPr>
              <a:t>src</a:t>
            </a:r>
            <a:r>
              <a:rPr lang="en-GB" sz="2800" dirty="0"/>
              <a:t>=“</a:t>
            </a:r>
            <a:r>
              <a:rPr lang="en-GB" sz="2800" i="1" dirty="0"/>
              <a:t>URL IN HERE</a:t>
            </a:r>
            <a:r>
              <a:rPr lang="en-GB" sz="2800" dirty="0"/>
              <a:t>" </a:t>
            </a:r>
            <a:r>
              <a:rPr lang="en-GB" sz="2800" dirty="0">
                <a:solidFill>
                  <a:schemeClr val="tx2"/>
                </a:solidFill>
              </a:rPr>
              <a:t>alt</a:t>
            </a:r>
            <a:r>
              <a:rPr lang="en-GB" sz="2800" dirty="0"/>
              <a:t>=“alt text" </a:t>
            </a:r>
            <a:r>
              <a:rPr lang="en-GB" sz="2800" dirty="0">
                <a:solidFill>
                  <a:schemeClr val="tx2"/>
                </a:solidFill>
              </a:rPr>
              <a:t>width</a:t>
            </a:r>
            <a:r>
              <a:rPr lang="en-GB" sz="2800" dirty="0"/>
              <a:t>="100" </a:t>
            </a:r>
            <a:r>
              <a:rPr lang="en-GB" sz="2800" dirty="0">
                <a:solidFill>
                  <a:schemeClr val="tx2"/>
                </a:solidFill>
              </a:rPr>
              <a:t>height</a:t>
            </a:r>
            <a:r>
              <a:rPr lang="en-GB" sz="2800" dirty="0"/>
              <a:t>="100"</a:t>
            </a:r>
            <a:r>
              <a:rPr lang="en-GB" sz="2800" dirty="0">
                <a:solidFill>
                  <a:schemeClr val="bg2"/>
                </a:solidFill>
              </a:rPr>
              <a:t>&gt;</a:t>
            </a:r>
          </a:p>
        </p:txBody>
      </p:sp>
    </p:spTree>
    <p:extLst>
      <p:ext uri="{BB962C8B-B14F-4D97-AF65-F5344CB8AC3E}">
        <p14:creationId xmlns:p14="http://schemas.microsoft.com/office/powerpoint/2010/main" val="331944386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2507E19-CEB4-71B3-4652-696DD4084277}"/>
              </a:ext>
            </a:extLst>
          </p:cNvPr>
          <p:cNvSpPr>
            <a:spLocks noGrp="1"/>
          </p:cNvSpPr>
          <p:nvPr>
            <p:ph idx="1"/>
          </p:nvPr>
        </p:nvSpPr>
        <p:spPr/>
        <p:txBody>
          <a:bodyPr/>
          <a:lstStyle/>
          <a:p>
            <a:pPr marL="0" indent="0">
              <a:buNone/>
            </a:pPr>
            <a:r>
              <a:rPr lang="en-GB" dirty="0"/>
              <a:t>The most common type of link is the text link. These are text that are usually rendered underlined and in blue, and allows you to visit a linked resource.</a:t>
            </a:r>
          </a:p>
          <a:p>
            <a:pPr marL="0" indent="0">
              <a:buNone/>
            </a:pPr>
            <a:r>
              <a:rPr lang="en-GB" dirty="0"/>
              <a:t>To create a simple text link, use the &lt;a&gt; tag by following this syntax:</a:t>
            </a:r>
          </a:p>
          <a:p>
            <a:pPr marL="0" indent="0">
              <a:buNone/>
            </a:pPr>
            <a:endParaRPr lang="en-GB" dirty="0"/>
          </a:p>
          <a:p>
            <a:pPr marL="0" indent="0" algn="ctr">
              <a:buNone/>
            </a:pPr>
            <a:r>
              <a:rPr lang="en-GB" sz="2800" dirty="0">
                <a:solidFill>
                  <a:schemeClr val="bg2"/>
                </a:solidFill>
              </a:rPr>
              <a:t>&lt;a </a:t>
            </a:r>
            <a:r>
              <a:rPr lang="en-GB" sz="2800" dirty="0" err="1">
                <a:solidFill>
                  <a:schemeClr val="tx2"/>
                </a:solidFill>
              </a:rPr>
              <a:t>href</a:t>
            </a:r>
            <a:r>
              <a:rPr lang="en-GB" sz="2800" dirty="0"/>
              <a:t>="</a:t>
            </a:r>
            <a:r>
              <a:rPr lang="en-GB" sz="2800" i="1" dirty="0"/>
              <a:t>URL of page you want to link to</a:t>
            </a:r>
            <a:r>
              <a:rPr lang="en-GB" sz="2800" dirty="0"/>
              <a:t>"</a:t>
            </a:r>
            <a:r>
              <a:rPr lang="en-GB" sz="2800" dirty="0">
                <a:solidFill>
                  <a:schemeClr val="bg2"/>
                </a:solidFill>
              </a:rPr>
              <a:t>&gt;</a:t>
            </a:r>
            <a:r>
              <a:rPr lang="en-GB" sz="2800" dirty="0"/>
              <a:t>link text</a:t>
            </a:r>
            <a:r>
              <a:rPr lang="en-GB" sz="2800" dirty="0">
                <a:solidFill>
                  <a:schemeClr val="bg2"/>
                </a:solidFill>
              </a:rPr>
              <a:t>&lt;/a&gt;</a:t>
            </a:r>
          </a:p>
          <a:p>
            <a:pPr marL="0" indent="0">
              <a:buNone/>
            </a:pPr>
            <a:endParaRPr lang="en-GB" dirty="0"/>
          </a:p>
          <a:p>
            <a:pPr marL="0" indent="0">
              <a:buNone/>
            </a:pPr>
            <a:r>
              <a:rPr lang="en-GB" dirty="0"/>
              <a:t>What does this syntax mean?</a:t>
            </a:r>
          </a:p>
          <a:p>
            <a:r>
              <a:rPr lang="en-GB" dirty="0"/>
              <a:t>The </a:t>
            </a:r>
            <a:r>
              <a:rPr lang="en-GB" b="1" dirty="0"/>
              <a:t>&lt;a&gt; </a:t>
            </a:r>
            <a:r>
              <a:rPr lang="en-GB" dirty="0"/>
              <a:t>tag opens the link element.</a:t>
            </a:r>
          </a:p>
          <a:p>
            <a:r>
              <a:rPr lang="en-GB" dirty="0"/>
              <a:t>The </a:t>
            </a:r>
            <a:r>
              <a:rPr lang="en-GB" b="1" dirty="0" err="1"/>
              <a:t>href</a:t>
            </a:r>
            <a:r>
              <a:rPr lang="en-GB" dirty="0"/>
              <a:t> </a:t>
            </a:r>
            <a:r>
              <a:rPr lang="en-GB" i="1" dirty="0"/>
              <a:t>attribute</a:t>
            </a:r>
            <a:r>
              <a:rPr lang="en-GB" dirty="0"/>
              <a:t> will tell you the destination of the link.</a:t>
            </a:r>
          </a:p>
          <a:p>
            <a:r>
              <a:rPr lang="en-GB" dirty="0"/>
              <a:t>The "link text" could be anything from a simple description of the linked page to something like "click here" or "visit the page."</a:t>
            </a:r>
          </a:p>
          <a:p>
            <a:r>
              <a:rPr lang="en-GB" dirty="0"/>
              <a:t>The </a:t>
            </a:r>
            <a:r>
              <a:rPr lang="en-GB" b="1" dirty="0"/>
              <a:t>&lt;/a&gt; </a:t>
            </a:r>
            <a:r>
              <a:rPr lang="en-GB" dirty="0"/>
              <a:t>tag closes the element.</a:t>
            </a:r>
          </a:p>
          <a:p>
            <a:pPr marL="0" indent="0">
              <a:buNone/>
            </a:pPr>
            <a:endParaRPr lang="en-GB" dirty="0"/>
          </a:p>
        </p:txBody>
      </p:sp>
      <p:sp>
        <p:nvSpPr>
          <p:cNvPr id="3" name="Title 2">
            <a:extLst>
              <a:ext uri="{FF2B5EF4-FFF2-40B4-BE49-F238E27FC236}">
                <a16:creationId xmlns:a16="http://schemas.microsoft.com/office/drawing/2014/main" id="{F677F9B7-EC95-A24F-9C50-F8D68F99DAF2}"/>
              </a:ext>
            </a:extLst>
          </p:cNvPr>
          <p:cNvSpPr>
            <a:spLocks noGrp="1"/>
          </p:cNvSpPr>
          <p:nvPr>
            <p:ph type="title"/>
          </p:nvPr>
        </p:nvSpPr>
        <p:spPr/>
        <p:txBody>
          <a:bodyPr/>
          <a:lstStyle/>
          <a:p>
            <a:r>
              <a:rPr lang="en-GB" dirty="0"/>
              <a:t>Links</a:t>
            </a:r>
          </a:p>
        </p:txBody>
      </p:sp>
    </p:spTree>
    <p:extLst>
      <p:ext uri="{BB962C8B-B14F-4D97-AF65-F5344CB8AC3E}">
        <p14:creationId xmlns:p14="http://schemas.microsoft.com/office/powerpoint/2010/main" val="7272176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3819367-2E3C-A9DC-F56E-5E18C66173C7}"/>
              </a:ext>
            </a:extLst>
          </p:cNvPr>
          <p:cNvSpPr>
            <a:spLocks noGrp="1"/>
          </p:cNvSpPr>
          <p:nvPr>
            <p:ph idx="1"/>
          </p:nvPr>
        </p:nvSpPr>
        <p:spPr/>
        <p:txBody>
          <a:bodyPr/>
          <a:lstStyle/>
          <a:p>
            <a:pPr marL="0" indent="0">
              <a:buNone/>
            </a:pPr>
            <a:endParaRPr lang="en-GB" sz="2000" dirty="0"/>
          </a:p>
          <a:p>
            <a:pPr marL="0" indent="0" algn="ctr">
              <a:buNone/>
            </a:pPr>
            <a:endParaRPr lang="en-GB" sz="3600" dirty="0">
              <a:solidFill>
                <a:schemeClr val="bg2"/>
              </a:solidFill>
            </a:endParaRPr>
          </a:p>
          <a:p>
            <a:pPr marL="0" indent="0" algn="ctr">
              <a:buNone/>
            </a:pPr>
            <a:r>
              <a:rPr lang="en-GB" sz="3600" dirty="0">
                <a:solidFill>
                  <a:schemeClr val="bg2"/>
                </a:solidFill>
              </a:rPr>
              <a:t>&lt;a </a:t>
            </a:r>
            <a:r>
              <a:rPr lang="en-GB" sz="3600" dirty="0" err="1">
                <a:solidFill>
                  <a:schemeClr val="tx2"/>
                </a:solidFill>
              </a:rPr>
              <a:t>href</a:t>
            </a:r>
            <a:r>
              <a:rPr lang="en-GB" sz="3600" dirty="0"/>
              <a:t>="</a:t>
            </a:r>
            <a:r>
              <a:rPr lang="en-GB" sz="3600" i="1" dirty="0"/>
              <a:t>http://www.google.com</a:t>
            </a:r>
            <a:r>
              <a:rPr lang="en-GB" sz="3600" dirty="0"/>
              <a:t>"</a:t>
            </a:r>
            <a:r>
              <a:rPr lang="en-GB" sz="3600" dirty="0">
                <a:solidFill>
                  <a:schemeClr val="bg2"/>
                </a:solidFill>
              </a:rPr>
              <a:t>&gt;</a:t>
            </a:r>
            <a:r>
              <a:rPr lang="en-GB" sz="3600" dirty="0"/>
              <a:t>Google It!</a:t>
            </a:r>
            <a:r>
              <a:rPr lang="en-GB" sz="3600" dirty="0">
                <a:solidFill>
                  <a:schemeClr val="bg2"/>
                </a:solidFill>
              </a:rPr>
              <a:t>&lt;/a&gt;</a:t>
            </a:r>
          </a:p>
        </p:txBody>
      </p:sp>
      <p:sp>
        <p:nvSpPr>
          <p:cNvPr id="3" name="Title 2">
            <a:extLst>
              <a:ext uri="{FF2B5EF4-FFF2-40B4-BE49-F238E27FC236}">
                <a16:creationId xmlns:a16="http://schemas.microsoft.com/office/drawing/2014/main" id="{F8937819-9899-24A9-510D-F12F47AB29C7}"/>
              </a:ext>
            </a:extLst>
          </p:cNvPr>
          <p:cNvSpPr>
            <a:spLocks noGrp="1"/>
          </p:cNvSpPr>
          <p:nvPr>
            <p:ph type="title"/>
          </p:nvPr>
        </p:nvSpPr>
        <p:spPr/>
        <p:txBody>
          <a:bodyPr/>
          <a:lstStyle/>
          <a:p>
            <a:r>
              <a:rPr lang="en-GB" dirty="0"/>
              <a:t>Let’s add a link!</a:t>
            </a:r>
          </a:p>
        </p:txBody>
      </p:sp>
    </p:spTree>
    <p:extLst>
      <p:ext uri="{BB962C8B-B14F-4D97-AF65-F5344CB8AC3E}">
        <p14:creationId xmlns:p14="http://schemas.microsoft.com/office/powerpoint/2010/main" val="95771000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a:extLst>
              <a:ext uri="{FF2B5EF4-FFF2-40B4-BE49-F238E27FC236}">
                <a16:creationId xmlns:a16="http://schemas.microsoft.com/office/drawing/2014/main" id="{510745D1-D564-4E09-4089-210AE2D460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18457" y="0"/>
            <a:ext cx="4473543" cy="2980063"/>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6">
            <a:extLst>
              <a:ext uri="{FF2B5EF4-FFF2-40B4-BE49-F238E27FC236}">
                <a16:creationId xmlns:a16="http://schemas.microsoft.com/office/drawing/2014/main" id="{2323F41C-0D51-F036-A86B-936A3099C239}"/>
              </a:ext>
            </a:extLst>
          </p:cNvPr>
          <p:cNvSpPr>
            <a:spLocks noGrp="1"/>
          </p:cNvSpPr>
          <p:nvPr>
            <p:ph idx="1"/>
          </p:nvPr>
        </p:nvSpPr>
        <p:spPr>
          <a:xfrm>
            <a:off x="524887" y="3139806"/>
            <a:ext cx="11318246" cy="2835647"/>
          </a:xfrm>
        </p:spPr>
        <p:txBody>
          <a:bodyPr/>
          <a:lstStyle/>
          <a:p>
            <a:pPr marL="0" indent="0" algn="ctr">
              <a:buNone/>
            </a:pPr>
            <a:r>
              <a:rPr lang="en-GB" sz="3200" dirty="0"/>
              <a:t>HTML is the brainchild of Tim Berners-­Lee. In 1990, Berners­-Lee needed something that would help scientists coming from different colleges and universities access documents and research from other scientists. That problem led to Berners­-Lee inventing the World Wide Web, the hypertext transfer protocol or HTTP, and HTML.</a:t>
            </a:r>
          </a:p>
        </p:txBody>
      </p:sp>
      <p:sp>
        <p:nvSpPr>
          <p:cNvPr id="6" name="Title 5">
            <a:extLst>
              <a:ext uri="{FF2B5EF4-FFF2-40B4-BE49-F238E27FC236}">
                <a16:creationId xmlns:a16="http://schemas.microsoft.com/office/drawing/2014/main" id="{3BA7B903-DDE4-48B8-6E74-B9F4DD6A3801}"/>
              </a:ext>
            </a:extLst>
          </p:cNvPr>
          <p:cNvSpPr>
            <a:spLocks noGrp="1"/>
          </p:cNvSpPr>
          <p:nvPr>
            <p:ph type="title"/>
          </p:nvPr>
        </p:nvSpPr>
        <p:spPr/>
        <p:txBody>
          <a:bodyPr/>
          <a:lstStyle/>
          <a:p>
            <a:r>
              <a:rPr lang="en-GB" dirty="0"/>
              <a:t>What is HTML</a:t>
            </a:r>
          </a:p>
        </p:txBody>
      </p:sp>
    </p:spTree>
    <p:extLst>
      <p:ext uri="{BB962C8B-B14F-4D97-AF65-F5344CB8AC3E}">
        <p14:creationId xmlns:p14="http://schemas.microsoft.com/office/powerpoint/2010/main" val="49802815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A9C1458-F5DF-D707-360D-187218BE48FA}"/>
              </a:ext>
            </a:extLst>
          </p:cNvPr>
          <p:cNvSpPr>
            <a:spLocks noGrp="1"/>
          </p:cNvSpPr>
          <p:nvPr>
            <p:ph idx="1"/>
          </p:nvPr>
        </p:nvSpPr>
        <p:spPr/>
        <p:txBody>
          <a:bodyPr/>
          <a:lstStyle/>
          <a:p>
            <a:r>
              <a:rPr lang="en-GB" dirty="0"/>
              <a:t>It’s possible to make a link when clicking on an image</a:t>
            </a:r>
          </a:p>
          <a:p>
            <a:r>
              <a:rPr lang="en-GB" dirty="0"/>
              <a:t>Remember you can nest HTML elements….</a:t>
            </a:r>
          </a:p>
        </p:txBody>
      </p:sp>
      <p:sp>
        <p:nvSpPr>
          <p:cNvPr id="3" name="Title 2">
            <a:extLst>
              <a:ext uri="{FF2B5EF4-FFF2-40B4-BE49-F238E27FC236}">
                <a16:creationId xmlns:a16="http://schemas.microsoft.com/office/drawing/2014/main" id="{C250D1C5-2F45-DCE5-8312-72A417FAF3C5}"/>
              </a:ext>
            </a:extLst>
          </p:cNvPr>
          <p:cNvSpPr>
            <a:spLocks noGrp="1"/>
          </p:cNvSpPr>
          <p:nvPr>
            <p:ph type="title"/>
          </p:nvPr>
        </p:nvSpPr>
        <p:spPr/>
        <p:txBody>
          <a:bodyPr/>
          <a:lstStyle/>
          <a:p>
            <a:r>
              <a:rPr lang="en-GB" dirty="0"/>
              <a:t>Making an image a link?</a:t>
            </a:r>
          </a:p>
        </p:txBody>
      </p:sp>
      <p:pic>
        <p:nvPicPr>
          <p:cNvPr id="5" name="Picture 4">
            <a:extLst>
              <a:ext uri="{FF2B5EF4-FFF2-40B4-BE49-F238E27FC236}">
                <a16:creationId xmlns:a16="http://schemas.microsoft.com/office/drawing/2014/main" id="{32B5DD99-5F0E-861D-5399-4207C3161EDE}"/>
              </a:ext>
            </a:extLst>
          </p:cNvPr>
          <p:cNvPicPr>
            <a:picLocks noChangeAspect="1"/>
          </p:cNvPicPr>
          <p:nvPr/>
        </p:nvPicPr>
        <p:blipFill>
          <a:blip r:embed="rId3"/>
          <a:stretch>
            <a:fillRect/>
          </a:stretch>
        </p:blipFill>
        <p:spPr>
          <a:xfrm>
            <a:off x="395722" y="3429000"/>
            <a:ext cx="11249565" cy="2479800"/>
          </a:xfrm>
          <a:prstGeom prst="rect">
            <a:avLst/>
          </a:prstGeom>
        </p:spPr>
      </p:pic>
    </p:spTree>
    <p:extLst>
      <p:ext uri="{BB962C8B-B14F-4D97-AF65-F5344CB8AC3E}">
        <p14:creationId xmlns:p14="http://schemas.microsoft.com/office/powerpoint/2010/main" val="42250138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DDA7537-401F-D288-42A4-94C1B6759672}"/>
              </a:ext>
            </a:extLst>
          </p:cNvPr>
          <p:cNvSpPr>
            <a:spLocks noGrp="1"/>
          </p:cNvSpPr>
          <p:nvPr>
            <p:ph type="title"/>
          </p:nvPr>
        </p:nvSpPr>
        <p:spPr/>
        <p:txBody>
          <a:bodyPr/>
          <a:lstStyle/>
          <a:p>
            <a:r>
              <a:rPr lang="en-GB" dirty="0"/>
              <a:t>Tables</a:t>
            </a:r>
          </a:p>
        </p:txBody>
      </p:sp>
      <p:sp>
        <p:nvSpPr>
          <p:cNvPr id="7" name="Text Placeholder 6">
            <a:extLst>
              <a:ext uri="{FF2B5EF4-FFF2-40B4-BE49-F238E27FC236}">
                <a16:creationId xmlns:a16="http://schemas.microsoft.com/office/drawing/2014/main" id="{FAC4721B-B733-CA2E-F20A-5072E0783630}"/>
              </a:ext>
            </a:extLst>
          </p:cNvPr>
          <p:cNvSpPr>
            <a:spLocks noGrp="1"/>
          </p:cNvSpPr>
          <p:nvPr>
            <p:ph type="body" sz="quarter" idx="16"/>
          </p:nvPr>
        </p:nvSpPr>
        <p:spPr/>
        <p:txBody>
          <a:bodyPr/>
          <a:lstStyle/>
          <a:p>
            <a:endParaRPr lang="en-GB"/>
          </a:p>
        </p:txBody>
      </p:sp>
    </p:spTree>
    <p:extLst>
      <p:ext uri="{BB962C8B-B14F-4D97-AF65-F5344CB8AC3E}">
        <p14:creationId xmlns:p14="http://schemas.microsoft.com/office/powerpoint/2010/main" val="81602475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3F2FB46A-E99E-FCD3-B361-D29914FBF4CA}"/>
              </a:ext>
            </a:extLst>
          </p:cNvPr>
          <p:cNvSpPr>
            <a:spLocks noGrp="1"/>
          </p:cNvSpPr>
          <p:nvPr>
            <p:ph idx="1"/>
          </p:nvPr>
        </p:nvSpPr>
        <p:spPr/>
        <p:txBody>
          <a:bodyPr/>
          <a:lstStyle/>
          <a:p>
            <a:pPr marL="0" indent="0" algn="ctr">
              <a:buNone/>
            </a:pPr>
            <a:r>
              <a:rPr lang="en-GB" sz="2800" dirty="0"/>
              <a:t>First, let us be clear that tables are </a:t>
            </a:r>
            <a:r>
              <a:rPr lang="en-GB" sz="2800" b="1" dirty="0">
                <a:solidFill>
                  <a:srgbClr val="FF0000"/>
                </a:solidFill>
              </a:rPr>
              <a:t>not</a:t>
            </a:r>
            <a:r>
              <a:rPr lang="en-GB" sz="2800" dirty="0"/>
              <a:t> to be used for layout, formatting and positioning. For example, if you need to have a block quote, or spaces around images, do not use a table for it, you can get similar results using other HTML tags. </a:t>
            </a:r>
          </a:p>
          <a:p>
            <a:pPr marL="0" indent="0" algn="ctr">
              <a:buNone/>
            </a:pPr>
            <a:r>
              <a:rPr lang="en-GB" sz="2800" dirty="0"/>
              <a:t>You should </a:t>
            </a:r>
            <a:r>
              <a:rPr lang="en-GB" sz="2800" b="1" dirty="0"/>
              <a:t>only</a:t>
            </a:r>
            <a:r>
              <a:rPr lang="en-GB" sz="2800" dirty="0"/>
              <a:t> use tables if you have to present data. If your content makes sense when you use a spreadsheet to present it, then you should use a table to put it on an HTML document.</a:t>
            </a:r>
          </a:p>
        </p:txBody>
      </p:sp>
      <p:sp>
        <p:nvSpPr>
          <p:cNvPr id="4" name="Title 3">
            <a:extLst>
              <a:ext uri="{FF2B5EF4-FFF2-40B4-BE49-F238E27FC236}">
                <a16:creationId xmlns:a16="http://schemas.microsoft.com/office/drawing/2014/main" id="{467AC732-4B20-B9F9-85F5-0A5764919612}"/>
              </a:ext>
            </a:extLst>
          </p:cNvPr>
          <p:cNvSpPr>
            <a:spLocks noGrp="1"/>
          </p:cNvSpPr>
          <p:nvPr>
            <p:ph type="title"/>
          </p:nvPr>
        </p:nvSpPr>
        <p:spPr/>
        <p:txBody>
          <a:bodyPr/>
          <a:lstStyle/>
          <a:p>
            <a:r>
              <a:rPr lang="en-GB" dirty="0"/>
              <a:t>When not to use tables</a:t>
            </a:r>
          </a:p>
        </p:txBody>
      </p:sp>
    </p:spTree>
    <p:extLst>
      <p:ext uri="{BB962C8B-B14F-4D97-AF65-F5344CB8AC3E}">
        <p14:creationId xmlns:p14="http://schemas.microsoft.com/office/powerpoint/2010/main" val="11569700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A1DF0AD-8B6E-4664-A0E9-A1E4C63F7291}"/>
              </a:ext>
            </a:extLst>
          </p:cNvPr>
          <p:cNvSpPr>
            <a:spLocks noGrp="1"/>
          </p:cNvSpPr>
          <p:nvPr>
            <p:ph idx="1"/>
          </p:nvPr>
        </p:nvSpPr>
        <p:spPr>
          <a:xfrm>
            <a:off x="524887" y="2210223"/>
            <a:ext cx="11120400" cy="3926171"/>
          </a:xfrm>
        </p:spPr>
        <p:txBody>
          <a:bodyPr/>
          <a:lstStyle/>
          <a:p>
            <a:pPr marL="0" indent="0" algn="ctr">
              <a:buNone/>
            </a:pPr>
            <a:r>
              <a:rPr lang="en-GB" sz="2000" dirty="0"/>
              <a:t>The </a:t>
            </a:r>
            <a:r>
              <a:rPr lang="en-GB" sz="2000" b="1" dirty="0">
                <a:solidFill>
                  <a:schemeClr val="bg2"/>
                </a:solidFill>
              </a:rPr>
              <a:t>&lt;table&gt; </a:t>
            </a:r>
            <a:r>
              <a:rPr lang="en-GB" sz="2000" dirty="0"/>
              <a:t>tag defines all tables in an HTML document. To make it easier for you to hard­code your table, you should always remember that HTML tables work first with rows (designated by the </a:t>
            </a:r>
            <a:r>
              <a:rPr lang="en-GB" sz="2000" b="1" dirty="0">
                <a:solidFill>
                  <a:schemeClr val="tx2"/>
                </a:solidFill>
              </a:rPr>
              <a:t>&lt;tr&gt; </a:t>
            </a:r>
            <a:r>
              <a:rPr lang="en-GB" sz="2000" dirty="0"/>
              <a:t>tag) , then columns (defined by the </a:t>
            </a:r>
            <a:r>
              <a:rPr lang="en-GB" sz="2000" b="1" dirty="0">
                <a:solidFill>
                  <a:srgbClr val="7030A0"/>
                </a:solidFill>
              </a:rPr>
              <a:t>&lt;td&gt; </a:t>
            </a:r>
            <a:r>
              <a:rPr lang="en-GB" sz="2000" dirty="0"/>
              <a:t>tag).</a:t>
            </a:r>
          </a:p>
          <a:p>
            <a:pPr marL="0" indent="0" algn="ctr">
              <a:buNone/>
            </a:pPr>
            <a:endParaRPr lang="en-GB" sz="2000" dirty="0"/>
          </a:p>
          <a:p>
            <a:pPr marL="0" indent="0">
              <a:buNone/>
            </a:pPr>
            <a:r>
              <a:rPr lang="en-GB" dirty="0"/>
              <a:t>Let us start with just one cell. To do this, use the following code:</a:t>
            </a:r>
          </a:p>
          <a:p>
            <a:pPr marL="0" indent="0">
              <a:buNone/>
            </a:pPr>
            <a:endParaRPr lang="en-GB" dirty="0"/>
          </a:p>
          <a:p>
            <a:pPr marL="0" indent="0">
              <a:buNone/>
            </a:pPr>
            <a:r>
              <a:rPr lang="en-GB" sz="2000" dirty="0">
                <a:solidFill>
                  <a:schemeClr val="bg2"/>
                </a:solidFill>
              </a:rPr>
              <a:t>&lt;table </a:t>
            </a:r>
            <a:r>
              <a:rPr lang="en-GB" sz="2000" dirty="0"/>
              <a:t>border="1"</a:t>
            </a:r>
            <a:r>
              <a:rPr lang="en-GB" sz="2000" dirty="0">
                <a:solidFill>
                  <a:schemeClr val="bg2"/>
                </a:solidFill>
              </a:rPr>
              <a:t>&gt;</a:t>
            </a:r>
          </a:p>
          <a:p>
            <a:pPr marL="0" indent="0">
              <a:buNone/>
            </a:pPr>
            <a:r>
              <a:rPr lang="en-GB" sz="2000" dirty="0"/>
              <a:t>	</a:t>
            </a:r>
            <a:r>
              <a:rPr lang="en-GB" sz="2000" dirty="0">
                <a:solidFill>
                  <a:schemeClr val="tx2"/>
                </a:solidFill>
              </a:rPr>
              <a:t>&lt;tr&gt;</a:t>
            </a:r>
          </a:p>
          <a:p>
            <a:pPr marL="0" indent="0">
              <a:buNone/>
            </a:pPr>
            <a:r>
              <a:rPr lang="en-GB" sz="2000" dirty="0"/>
              <a:t>		</a:t>
            </a:r>
            <a:r>
              <a:rPr lang="en-GB" sz="2000" dirty="0">
                <a:solidFill>
                  <a:srgbClr val="7030A0"/>
                </a:solidFill>
              </a:rPr>
              <a:t>&lt;td&gt;</a:t>
            </a:r>
            <a:r>
              <a:rPr lang="en-GB" sz="2000" dirty="0"/>
              <a:t>one cell</a:t>
            </a:r>
            <a:r>
              <a:rPr lang="en-GB" sz="2000" dirty="0">
                <a:solidFill>
                  <a:srgbClr val="7030A0"/>
                </a:solidFill>
              </a:rPr>
              <a:t>&lt;/td&gt;</a:t>
            </a:r>
          </a:p>
          <a:p>
            <a:pPr marL="0" indent="0">
              <a:buNone/>
            </a:pPr>
            <a:r>
              <a:rPr lang="en-GB" sz="2000" dirty="0"/>
              <a:t>	</a:t>
            </a:r>
            <a:r>
              <a:rPr lang="en-GB" sz="2000" dirty="0">
                <a:solidFill>
                  <a:schemeClr val="tx2"/>
                </a:solidFill>
              </a:rPr>
              <a:t>&lt;/tr&gt;</a:t>
            </a:r>
          </a:p>
          <a:p>
            <a:pPr marL="0" indent="0">
              <a:buNone/>
            </a:pPr>
            <a:r>
              <a:rPr lang="en-GB" sz="2000" dirty="0">
                <a:solidFill>
                  <a:schemeClr val="bg2"/>
                </a:solidFill>
              </a:rPr>
              <a:t>&lt;/table&gt;</a:t>
            </a:r>
          </a:p>
        </p:txBody>
      </p:sp>
      <p:sp>
        <p:nvSpPr>
          <p:cNvPr id="3" name="Title 2">
            <a:extLst>
              <a:ext uri="{FF2B5EF4-FFF2-40B4-BE49-F238E27FC236}">
                <a16:creationId xmlns:a16="http://schemas.microsoft.com/office/drawing/2014/main" id="{A3856D5F-A8DA-1F60-46CA-81D5CA99C80C}"/>
              </a:ext>
            </a:extLst>
          </p:cNvPr>
          <p:cNvSpPr>
            <a:spLocks noGrp="1"/>
          </p:cNvSpPr>
          <p:nvPr>
            <p:ph type="title"/>
          </p:nvPr>
        </p:nvSpPr>
        <p:spPr/>
        <p:txBody>
          <a:bodyPr/>
          <a:lstStyle/>
          <a:p>
            <a:r>
              <a:rPr lang="en-GB" dirty="0"/>
              <a:t>Creating Tables</a:t>
            </a:r>
          </a:p>
        </p:txBody>
      </p:sp>
      <p:pic>
        <p:nvPicPr>
          <p:cNvPr id="5" name="Picture 4">
            <a:extLst>
              <a:ext uri="{FF2B5EF4-FFF2-40B4-BE49-F238E27FC236}">
                <a16:creationId xmlns:a16="http://schemas.microsoft.com/office/drawing/2014/main" id="{6325BFF6-1B5C-E62E-5EDB-6EA007EAD12F}"/>
              </a:ext>
            </a:extLst>
          </p:cNvPr>
          <p:cNvPicPr>
            <a:picLocks noChangeAspect="1"/>
          </p:cNvPicPr>
          <p:nvPr/>
        </p:nvPicPr>
        <p:blipFill>
          <a:blip r:embed="rId3"/>
          <a:stretch>
            <a:fillRect/>
          </a:stretch>
        </p:blipFill>
        <p:spPr>
          <a:xfrm>
            <a:off x="7936333" y="3937210"/>
            <a:ext cx="1901730" cy="2117529"/>
          </a:xfrm>
          <a:prstGeom prst="rect">
            <a:avLst/>
          </a:prstGeom>
        </p:spPr>
      </p:pic>
    </p:spTree>
    <p:extLst>
      <p:ext uri="{BB962C8B-B14F-4D97-AF65-F5344CB8AC3E}">
        <p14:creationId xmlns:p14="http://schemas.microsoft.com/office/powerpoint/2010/main" val="240988588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0E0AAF6-404B-DC79-D2D0-CDBF8A9CBFFD}"/>
              </a:ext>
            </a:extLst>
          </p:cNvPr>
          <p:cNvSpPr>
            <a:spLocks noGrp="1"/>
          </p:cNvSpPr>
          <p:nvPr>
            <p:ph idx="1"/>
          </p:nvPr>
        </p:nvSpPr>
        <p:spPr/>
        <p:txBody>
          <a:bodyPr/>
          <a:lstStyle/>
          <a:p>
            <a:pPr marL="0" indent="0">
              <a:buNone/>
            </a:pPr>
            <a:r>
              <a:rPr lang="en-GB" sz="2000" dirty="0">
                <a:solidFill>
                  <a:schemeClr val="bg2"/>
                </a:solidFill>
              </a:rPr>
              <a:t>&lt;table </a:t>
            </a:r>
            <a:r>
              <a:rPr lang="en-GB" sz="2000" dirty="0"/>
              <a:t>border="1"</a:t>
            </a:r>
            <a:r>
              <a:rPr lang="en-GB" sz="2000" dirty="0">
                <a:solidFill>
                  <a:schemeClr val="bg2"/>
                </a:solidFill>
              </a:rPr>
              <a:t>&gt;</a:t>
            </a:r>
          </a:p>
          <a:p>
            <a:pPr marL="0" indent="0">
              <a:buNone/>
            </a:pPr>
            <a:r>
              <a:rPr lang="en-GB" sz="2000" dirty="0"/>
              <a:t>	</a:t>
            </a:r>
            <a:r>
              <a:rPr lang="en-GB" sz="2000" dirty="0">
                <a:solidFill>
                  <a:schemeClr val="tx2"/>
                </a:solidFill>
              </a:rPr>
              <a:t>&lt;tr&gt;</a:t>
            </a:r>
          </a:p>
          <a:p>
            <a:pPr marL="0" indent="0">
              <a:buNone/>
            </a:pPr>
            <a:r>
              <a:rPr lang="en-GB" sz="2000" dirty="0"/>
              <a:t>		</a:t>
            </a:r>
            <a:r>
              <a:rPr lang="en-GB" sz="2000" dirty="0">
                <a:solidFill>
                  <a:srgbClr val="7030A0"/>
                </a:solidFill>
              </a:rPr>
              <a:t>&lt;td&gt;</a:t>
            </a:r>
            <a:r>
              <a:rPr lang="en-GB" sz="2000" dirty="0"/>
              <a:t>column 1</a:t>
            </a:r>
            <a:r>
              <a:rPr lang="en-GB" sz="2000" dirty="0">
                <a:solidFill>
                  <a:srgbClr val="7030A0"/>
                </a:solidFill>
              </a:rPr>
              <a:t>&lt;/td&gt;</a:t>
            </a:r>
          </a:p>
          <a:p>
            <a:pPr marL="0" indent="0">
              <a:buNone/>
            </a:pPr>
            <a:r>
              <a:rPr lang="en-GB" sz="2000" dirty="0">
                <a:solidFill>
                  <a:srgbClr val="7030A0"/>
                </a:solidFill>
              </a:rPr>
              <a:t>		&lt;td&gt;</a:t>
            </a:r>
            <a:r>
              <a:rPr lang="en-GB" sz="2000" dirty="0"/>
              <a:t>column 2</a:t>
            </a:r>
            <a:r>
              <a:rPr lang="en-GB" sz="2000" dirty="0">
                <a:solidFill>
                  <a:srgbClr val="7030A0"/>
                </a:solidFill>
              </a:rPr>
              <a:t>&lt;/td&gt;</a:t>
            </a:r>
          </a:p>
          <a:p>
            <a:pPr marL="0" indent="0">
              <a:buNone/>
            </a:pPr>
            <a:r>
              <a:rPr lang="en-GB" sz="2000" dirty="0"/>
              <a:t>	</a:t>
            </a:r>
            <a:r>
              <a:rPr lang="en-GB" sz="2000" dirty="0">
                <a:solidFill>
                  <a:schemeClr val="tx2"/>
                </a:solidFill>
              </a:rPr>
              <a:t>&lt;/tr&gt;</a:t>
            </a:r>
          </a:p>
          <a:p>
            <a:pPr marL="0" indent="0">
              <a:buNone/>
            </a:pPr>
            <a:r>
              <a:rPr lang="en-GB" sz="2000" dirty="0">
                <a:solidFill>
                  <a:schemeClr val="bg2"/>
                </a:solidFill>
              </a:rPr>
              <a:t>&lt;/table&gt;</a:t>
            </a:r>
          </a:p>
          <a:p>
            <a:pPr marL="0" indent="0">
              <a:buNone/>
            </a:pPr>
            <a:endParaRPr lang="en-GB" dirty="0"/>
          </a:p>
        </p:txBody>
      </p:sp>
      <p:sp>
        <p:nvSpPr>
          <p:cNvPr id="3" name="Title 2">
            <a:extLst>
              <a:ext uri="{FF2B5EF4-FFF2-40B4-BE49-F238E27FC236}">
                <a16:creationId xmlns:a16="http://schemas.microsoft.com/office/drawing/2014/main" id="{DC0D4A60-7F59-4CC2-EAFE-EAE68EAF457E}"/>
              </a:ext>
            </a:extLst>
          </p:cNvPr>
          <p:cNvSpPr>
            <a:spLocks noGrp="1"/>
          </p:cNvSpPr>
          <p:nvPr>
            <p:ph type="title"/>
          </p:nvPr>
        </p:nvSpPr>
        <p:spPr/>
        <p:txBody>
          <a:bodyPr/>
          <a:lstStyle/>
          <a:p>
            <a:r>
              <a:rPr lang="en-GB" dirty="0"/>
              <a:t>Multiple columns</a:t>
            </a:r>
          </a:p>
        </p:txBody>
      </p:sp>
      <p:pic>
        <p:nvPicPr>
          <p:cNvPr id="7" name="Picture 6">
            <a:extLst>
              <a:ext uri="{FF2B5EF4-FFF2-40B4-BE49-F238E27FC236}">
                <a16:creationId xmlns:a16="http://schemas.microsoft.com/office/drawing/2014/main" id="{078F1E98-1F38-D688-8C34-FC360FD67CD7}"/>
              </a:ext>
            </a:extLst>
          </p:cNvPr>
          <p:cNvPicPr>
            <a:picLocks noChangeAspect="1"/>
          </p:cNvPicPr>
          <p:nvPr/>
        </p:nvPicPr>
        <p:blipFill>
          <a:blip r:embed="rId3"/>
          <a:stretch>
            <a:fillRect/>
          </a:stretch>
        </p:blipFill>
        <p:spPr>
          <a:xfrm>
            <a:off x="6578102" y="2647777"/>
            <a:ext cx="3972351" cy="965755"/>
          </a:xfrm>
          <a:prstGeom prst="rect">
            <a:avLst/>
          </a:prstGeom>
        </p:spPr>
      </p:pic>
    </p:spTree>
    <p:extLst>
      <p:ext uri="{BB962C8B-B14F-4D97-AF65-F5344CB8AC3E}">
        <p14:creationId xmlns:p14="http://schemas.microsoft.com/office/powerpoint/2010/main" val="175327588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CABA448-2F1F-DE82-C00D-239C92F2CFE8}"/>
              </a:ext>
            </a:extLst>
          </p:cNvPr>
          <p:cNvSpPr>
            <a:spLocks noGrp="1"/>
          </p:cNvSpPr>
          <p:nvPr>
            <p:ph idx="1"/>
          </p:nvPr>
        </p:nvSpPr>
        <p:spPr/>
        <p:txBody>
          <a:bodyPr/>
          <a:lstStyle/>
          <a:p>
            <a:pPr marL="0" indent="0">
              <a:buNone/>
            </a:pPr>
            <a:r>
              <a:rPr lang="en-GB" dirty="0"/>
              <a:t>If you need to include headers in your table, you would need to use the </a:t>
            </a:r>
            <a:r>
              <a:rPr lang="en-GB" b="1" dirty="0">
                <a:solidFill>
                  <a:schemeClr val="bg2"/>
                </a:solidFill>
              </a:rPr>
              <a:t>&lt;</a:t>
            </a:r>
            <a:r>
              <a:rPr lang="en-GB" b="1" dirty="0" err="1">
                <a:solidFill>
                  <a:schemeClr val="bg2"/>
                </a:solidFill>
              </a:rPr>
              <a:t>th</a:t>
            </a:r>
            <a:r>
              <a:rPr lang="en-GB" b="1" dirty="0">
                <a:solidFill>
                  <a:schemeClr val="bg2"/>
                </a:solidFill>
              </a:rPr>
              <a:t>&gt; </a:t>
            </a:r>
            <a:r>
              <a:rPr lang="en-GB" dirty="0"/>
              <a:t>tag instead of the </a:t>
            </a:r>
            <a:r>
              <a:rPr lang="en-GB" b="1" dirty="0"/>
              <a:t>&lt;td&gt; </a:t>
            </a:r>
            <a:r>
              <a:rPr lang="en-GB" dirty="0"/>
              <a:t>tag in your </a:t>
            </a:r>
            <a:r>
              <a:rPr lang="en-GB" b="1" dirty="0">
                <a:solidFill>
                  <a:srgbClr val="FF0000"/>
                </a:solidFill>
              </a:rPr>
              <a:t>first</a:t>
            </a:r>
            <a:r>
              <a:rPr lang="en-GB" b="1" dirty="0"/>
              <a:t> &lt;tr&gt; </a:t>
            </a:r>
            <a:r>
              <a:rPr lang="en-GB" dirty="0"/>
              <a:t>set.</a:t>
            </a:r>
          </a:p>
          <a:p>
            <a:pPr marL="0" indent="0">
              <a:buNone/>
            </a:pPr>
            <a:r>
              <a:rPr lang="en-GB" dirty="0"/>
              <a:t>For example, to create the following table:</a:t>
            </a:r>
          </a:p>
        </p:txBody>
      </p:sp>
      <p:sp>
        <p:nvSpPr>
          <p:cNvPr id="3" name="Title 2">
            <a:extLst>
              <a:ext uri="{FF2B5EF4-FFF2-40B4-BE49-F238E27FC236}">
                <a16:creationId xmlns:a16="http://schemas.microsoft.com/office/drawing/2014/main" id="{897E8D3E-1383-316B-A5D4-C56ED8BB94A8}"/>
              </a:ext>
            </a:extLst>
          </p:cNvPr>
          <p:cNvSpPr>
            <a:spLocks noGrp="1"/>
          </p:cNvSpPr>
          <p:nvPr>
            <p:ph type="title"/>
          </p:nvPr>
        </p:nvSpPr>
        <p:spPr/>
        <p:txBody>
          <a:bodyPr/>
          <a:lstStyle/>
          <a:p>
            <a:r>
              <a:rPr lang="en-GB" dirty="0"/>
              <a:t>Table Headers</a:t>
            </a:r>
          </a:p>
        </p:txBody>
      </p:sp>
      <p:pic>
        <p:nvPicPr>
          <p:cNvPr id="9" name="Picture 8">
            <a:extLst>
              <a:ext uri="{FF2B5EF4-FFF2-40B4-BE49-F238E27FC236}">
                <a16:creationId xmlns:a16="http://schemas.microsoft.com/office/drawing/2014/main" id="{EE98D4EB-CB26-2B81-A842-261DC969CCD4}"/>
              </a:ext>
            </a:extLst>
          </p:cNvPr>
          <p:cNvPicPr>
            <a:picLocks noChangeAspect="1"/>
          </p:cNvPicPr>
          <p:nvPr/>
        </p:nvPicPr>
        <p:blipFill>
          <a:blip r:embed="rId3"/>
          <a:stretch>
            <a:fillRect/>
          </a:stretch>
        </p:blipFill>
        <p:spPr>
          <a:xfrm>
            <a:off x="751087" y="3838689"/>
            <a:ext cx="5334000" cy="857250"/>
          </a:xfrm>
          <a:prstGeom prst="rect">
            <a:avLst/>
          </a:prstGeom>
        </p:spPr>
      </p:pic>
      <p:sp>
        <p:nvSpPr>
          <p:cNvPr id="11" name="TextBox 10">
            <a:extLst>
              <a:ext uri="{FF2B5EF4-FFF2-40B4-BE49-F238E27FC236}">
                <a16:creationId xmlns:a16="http://schemas.microsoft.com/office/drawing/2014/main" id="{184A63AA-3004-F865-3316-D74D042946DA}"/>
              </a:ext>
            </a:extLst>
          </p:cNvPr>
          <p:cNvSpPr txBox="1"/>
          <p:nvPr/>
        </p:nvSpPr>
        <p:spPr>
          <a:xfrm>
            <a:off x="7329890" y="2764688"/>
            <a:ext cx="3621795" cy="3416320"/>
          </a:xfrm>
          <a:prstGeom prst="rect">
            <a:avLst/>
          </a:prstGeom>
          <a:noFill/>
        </p:spPr>
        <p:txBody>
          <a:bodyPr wrap="square">
            <a:spAutoFit/>
          </a:bodyPr>
          <a:lstStyle/>
          <a:p>
            <a:r>
              <a:rPr lang="en-GB" dirty="0"/>
              <a:t>&lt;table border="1"&gt;</a:t>
            </a:r>
          </a:p>
          <a:p>
            <a:r>
              <a:rPr lang="en-GB" dirty="0"/>
              <a:t>  &lt;tr&gt;</a:t>
            </a:r>
          </a:p>
          <a:p>
            <a:r>
              <a:rPr lang="en-GB" dirty="0"/>
              <a:t>    </a:t>
            </a:r>
            <a:r>
              <a:rPr lang="en-GB" dirty="0">
                <a:solidFill>
                  <a:schemeClr val="bg2"/>
                </a:solidFill>
              </a:rPr>
              <a:t>&lt;</a:t>
            </a:r>
            <a:r>
              <a:rPr lang="en-GB" dirty="0" err="1">
                <a:solidFill>
                  <a:schemeClr val="bg2"/>
                </a:solidFill>
              </a:rPr>
              <a:t>th</a:t>
            </a:r>
            <a:r>
              <a:rPr lang="en-GB" dirty="0">
                <a:solidFill>
                  <a:schemeClr val="bg2"/>
                </a:solidFill>
              </a:rPr>
              <a:t>&gt;</a:t>
            </a:r>
            <a:r>
              <a:rPr lang="en-GB" dirty="0"/>
              <a:t>Header 1</a:t>
            </a:r>
            <a:r>
              <a:rPr lang="en-GB" dirty="0">
                <a:solidFill>
                  <a:schemeClr val="bg2"/>
                </a:solidFill>
              </a:rPr>
              <a:t>&lt;/</a:t>
            </a:r>
            <a:r>
              <a:rPr lang="en-GB" dirty="0" err="1">
                <a:solidFill>
                  <a:schemeClr val="bg2"/>
                </a:solidFill>
              </a:rPr>
              <a:t>th</a:t>
            </a:r>
            <a:r>
              <a:rPr lang="en-GB" dirty="0">
                <a:solidFill>
                  <a:schemeClr val="bg2"/>
                </a:solidFill>
              </a:rPr>
              <a:t>&gt;</a:t>
            </a:r>
          </a:p>
          <a:p>
            <a:r>
              <a:rPr lang="en-GB" dirty="0"/>
              <a:t>    </a:t>
            </a:r>
            <a:r>
              <a:rPr lang="en-GB" dirty="0">
                <a:solidFill>
                  <a:schemeClr val="bg2"/>
                </a:solidFill>
              </a:rPr>
              <a:t>&lt;</a:t>
            </a:r>
            <a:r>
              <a:rPr lang="en-GB" dirty="0" err="1">
                <a:solidFill>
                  <a:schemeClr val="bg2"/>
                </a:solidFill>
              </a:rPr>
              <a:t>th</a:t>
            </a:r>
            <a:r>
              <a:rPr lang="en-GB" dirty="0">
                <a:solidFill>
                  <a:schemeClr val="bg2"/>
                </a:solidFill>
              </a:rPr>
              <a:t>&gt;</a:t>
            </a:r>
            <a:r>
              <a:rPr lang="en-GB" dirty="0"/>
              <a:t>Header 2</a:t>
            </a:r>
            <a:r>
              <a:rPr lang="en-GB" dirty="0">
                <a:solidFill>
                  <a:schemeClr val="bg2"/>
                </a:solidFill>
              </a:rPr>
              <a:t>&lt;/</a:t>
            </a:r>
            <a:r>
              <a:rPr lang="en-GB" dirty="0" err="1">
                <a:solidFill>
                  <a:schemeClr val="bg2"/>
                </a:solidFill>
              </a:rPr>
              <a:t>th</a:t>
            </a:r>
            <a:r>
              <a:rPr lang="en-GB" dirty="0">
                <a:solidFill>
                  <a:schemeClr val="bg2"/>
                </a:solidFill>
              </a:rPr>
              <a:t>&gt;</a:t>
            </a:r>
          </a:p>
          <a:p>
            <a:r>
              <a:rPr lang="en-GB" dirty="0"/>
              <a:t>    </a:t>
            </a:r>
            <a:r>
              <a:rPr lang="en-GB" dirty="0">
                <a:solidFill>
                  <a:schemeClr val="bg2"/>
                </a:solidFill>
              </a:rPr>
              <a:t>&lt;</a:t>
            </a:r>
            <a:r>
              <a:rPr lang="en-GB" dirty="0" err="1">
                <a:solidFill>
                  <a:schemeClr val="bg2"/>
                </a:solidFill>
              </a:rPr>
              <a:t>th</a:t>
            </a:r>
            <a:r>
              <a:rPr lang="en-GB" dirty="0">
                <a:solidFill>
                  <a:schemeClr val="bg2"/>
                </a:solidFill>
              </a:rPr>
              <a:t>&gt;</a:t>
            </a:r>
            <a:r>
              <a:rPr lang="en-GB" dirty="0"/>
              <a:t>Header 3</a:t>
            </a:r>
            <a:r>
              <a:rPr lang="en-GB" dirty="0">
                <a:solidFill>
                  <a:schemeClr val="bg2"/>
                </a:solidFill>
              </a:rPr>
              <a:t>&lt;/</a:t>
            </a:r>
            <a:r>
              <a:rPr lang="en-GB" dirty="0" err="1">
                <a:solidFill>
                  <a:schemeClr val="bg2"/>
                </a:solidFill>
              </a:rPr>
              <a:t>th</a:t>
            </a:r>
            <a:r>
              <a:rPr lang="en-GB" dirty="0">
                <a:solidFill>
                  <a:schemeClr val="bg2"/>
                </a:solidFill>
              </a:rPr>
              <a:t>&gt;</a:t>
            </a:r>
          </a:p>
          <a:p>
            <a:r>
              <a:rPr lang="en-GB" dirty="0"/>
              <a:t>  &lt;/tr&gt;</a:t>
            </a:r>
          </a:p>
          <a:p>
            <a:r>
              <a:rPr lang="en-GB" dirty="0"/>
              <a:t>  &lt;tr&gt;</a:t>
            </a:r>
          </a:p>
          <a:p>
            <a:r>
              <a:rPr lang="en-GB" dirty="0"/>
              <a:t>    &lt;td&gt;Row 1, Column 1&lt;/td&gt;</a:t>
            </a:r>
          </a:p>
          <a:p>
            <a:r>
              <a:rPr lang="en-GB" dirty="0"/>
              <a:t>    &lt;td&gt;Row 1, Column 2&lt;/td&gt;</a:t>
            </a:r>
          </a:p>
          <a:p>
            <a:r>
              <a:rPr lang="en-GB" dirty="0"/>
              <a:t>    &lt;td&gt;Row 1, Column 3&lt;/td&gt;</a:t>
            </a:r>
          </a:p>
          <a:p>
            <a:r>
              <a:rPr lang="en-GB" dirty="0"/>
              <a:t>  &lt;/tr&gt;</a:t>
            </a:r>
          </a:p>
          <a:p>
            <a:r>
              <a:rPr lang="en-GB" dirty="0"/>
              <a:t>&lt;/table&gt;</a:t>
            </a:r>
          </a:p>
        </p:txBody>
      </p:sp>
    </p:spTree>
    <p:extLst>
      <p:ext uri="{BB962C8B-B14F-4D97-AF65-F5344CB8AC3E}">
        <p14:creationId xmlns:p14="http://schemas.microsoft.com/office/powerpoint/2010/main" val="346951777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17D326FA-F32B-2A5D-1BF9-EB10AAA65B68}"/>
              </a:ext>
            </a:extLst>
          </p:cNvPr>
          <p:cNvPicPr>
            <a:picLocks noGrp="1" noChangeAspect="1"/>
          </p:cNvPicPr>
          <p:nvPr>
            <p:ph idx="1"/>
          </p:nvPr>
        </p:nvPicPr>
        <p:blipFill>
          <a:blip r:embed="rId3"/>
          <a:stretch>
            <a:fillRect/>
          </a:stretch>
        </p:blipFill>
        <p:spPr>
          <a:xfrm>
            <a:off x="5759020" y="3649661"/>
            <a:ext cx="3495675" cy="885825"/>
          </a:xfrm>
        </p:spPr>
      </p:pic>
      <p:sp>
        <p:nvSpPr>
          <p:cNvPr id="3" name="Title 2">
            <a:extLst>
              <a:ext uri="{FF2B5EF4-FFF2-40B4-BE49-F238E27FC236}">
                <a16:creationId xmlns:a16="http://schemas.microsoft.com/office/drawing/2014/main" id="{619304D6-7DC6-3F2C-D33D-E2CE309A2613}"/>
              </a:ext>
            </a:extLst>
          </p:cNvPr>
          <p:cNvSpPr>
            <a:spLocks noGrp="1"/>
          </p:cNvSpPr>
          <p:nvPr>
            <p:ph type="title"/>
          </p:nvPr>
        </p:nvSpPr>
        <p:spPr/>
        <p:txBody>
          <a:bodyPr/>
          <a:lstStyle/>
          <a:p>
            <a:r>
              <a:rPr lang="en-GB" dirty="0"/>
              <a:t>Spanning Columns</a:t>
            </a:r>
          </a:p>
        </p:txBody>
      </p:sp>
      <p:sp>
        <p:nvSpPr>
          <p:cNvPr id="7" name="TextBox 6">
            <a:extLst>
              <a:ext uri="{FF2B5EF4-FFF2-40B4-BE49-F238E27FC236}">
                <a16:creationId xmlns:a16="http://schemas.microsoft.com/office/drawing/2014/main" id="{4585BA38-FCD5-F178-80C1-9168326DDB33}"/>
              </a:ext>
            </a:extLst>
          </p:cNvPr>
          <p:cNvSpPr txBox="1"/>
          <p:nvPr/>
        </p:nvSpPr>
        <p:spPr>
          <a:xfrm>
            <a:off x="1589183" y="2384413"/>
            <a:ext cx="3610778" cy="3416320"/>
          </a:xfrm>
          <a:prstGeom prst="rect">
            <a:avLst/>
          </a:prstGeom>
          <a:noFill/>
        </p:spPr>
        <p:txBody>
          <a:bodyPr wrap="square">
            <a:spAutoFit/>
          </a:bodyPr>
          <a:lstStyle/>
          <a:p>
            <a:r>
              <a:rPr lang="en-GB" dirty="0"/>
              <a:t>&lt;table border="1"&gt;</a:t>
            </a:r>
          </a:p>
          <a:p>
            <a:r>
              <a:rPr lang="en-GB" dirty="0"/>
              <a:t>  &lt;tr&gt;</a:t>
            </a:r>
          </a:p>
          <a:p>
            <a:r>
              <a:rPr lang="en-GB" dirty="0"/>
              <a:t>    &lt;</a:t>
            </a:r>
            <a:r>
              <a:rPr lang="en-GB" dirty="0" err="1"/>
              <a:t>th</a:t>
            </a:r>
            <a:r>
              <a:rPr lang="en-GB" dirty="0"/>
              <a:t>&gt;Category&lt;/</a:t>
            </a:r>
            <a:r>
              <a:rPr lang="en-GB" dirty="0" err="1"/>
              <a:t>th</a:t>
            </a:r>
            <a:r>
              <a:rPr lang="en-GB" dirty="0"/>
              <a:t>&gt;</a:t>
            </a:r>
          </a:p>
          <a:p>
            <a:r>
              <a:rPr lang="en-GB" dirty="0"/>
              <a:t>    &lt;</a:t>
            </a:r>
            <a:r>
              <a:rPr lang="en-GB" dirty="0" err="1"/>
              <a:t>th</a:t>
            </a:r>
            <a:r>
              <a:rPr lang="en-GB" dirty="0"/>
              <a:t> </a:t>
            </a:r>
            <a:r>
              <a:rPr lang="en-GB" b="1" dirty="0" err="1"/>
              <a:t>colspan</a:t>
            </a:r>
            <a:r>
              <a:rPr lang="en-GB" b="1" dirty="0"/>
              <a:t>="3"</a:t>
            </a:r>
            <a:r>
              <a:rPr lang="en-GB" dirty="0"/>
              <a:t>&gt;Examples&lt;/</a:t>
            </a:r>
            <a:r>
              <a:rPr lang="en-GB" dirty="0" err="1"/>
              <a:t>th</a:t>
            </a:r>
            <a:r>
              <a:rPr lang="en-GB" dirty="0"/>
              <a:t>&gt;</a:t>
            </a:r>
          </a:p>
          <a:p>
            <a:r>
              <a:rPr lang="en-GB" dirty="0"/>
              <a:t>  &lt;/tr&gt;</a:t>
            </a:r>
          </a:p>
          <a:p>
            <a:r>
              <a:rPr lang="en-GB" dirty="0"/>
              <a:t>  &lt;tr&gt;</a:t>
            </a:r>
          </a:p>
          <a:p>
            <a:r>
              <a:rPr lang="en-GB" dirty="0"/>
              <a:t>    &lt;td&gt;Fruits&lt;/td&gt;</a:t>
            </a:r>
          </a:p>
          <a:p>
            <a:r>
              <a:rPr lang="en-GB" dirty="0"/>
              <a:t>    &lt;td&gt;Apples&lt;/td&gt;</a:t>
            </a:r>
          </a:p>
          <a:p>
            <a:r>
              <a:rPr lang="en-GB" dirty="0"/>
              <a:t>    &lt;td&gt;Oranges&lt;/td&gt;</a:t>
            </a:r>
          </a:p>
          <a:p>
            <a:r>
              <a:rPr lang="en-GB" dirty="0"/>
              <a:t>    &lt;td&gt;Grapes&lt;/td&gt;</a:t>
            </a:r>
          </a:p>
          <a:p>
            <a:r>
              <a:rPr lang="en-GB" dirty="0"/>
              <a:t>  &lt;/tr&gt;</a:t>
            </a:r>
          </a:p>
          <a:p>
            <a:r>
              <a:rPr lang="en-GB" dirty="0"/>
              <a:t>&lt;/table&gt;</a:t>
            </a:r>
          </a:p>
        </p:txBody>
      </p:sp>
    </p:spTree>
    <p:extLst>
      <p:ext uri="{BB962C8B-B14F-4D97-AF65-F5344CB8AC3E}">
        <p14:creationId xmlns:p14="http://schemas.microsoft.com/office/powerpoint/2010/main" val="15038745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E545A58A-BBEE-8A7F-8CAB-74A924E352DF}"/>
              </a:ext>
            </a:extLst>
          </p:cNvPr>
          <p:cNvPicPr>
            <a:picLocks noGrp="1" noChangeAspect="1"/>
          </p:cNvPicPr>
          <p:nvPr>
            <p:ph idx="1"/>
          </p:nvPr>
        </p:nvPicPr>
        <p:blipFill>
          <a:blip r:embed="rId3"/>
          <a:stretch>
            <a:fillRect/>
          </a:stretch>
        </p:blipFill>
        <p:spPr>
          <a:xfrm>
            <a:off x="6332586" y="2881809"/>
            <a:ext cx="3433302" cy="1855444"/>
          </a:xfrm>
        </p:spPr>
      </p:pic>
      <p:sp>
        <p:nvSpPr>
          <p:cNvPr id="3" name="Title 2">
            <a:extLst>
              <a:ext uri="{FF2B5EF4-FFF2-40B4-BE49-F238E27FC236}">
                <a16:creationId xmlns:a16="http://schemas.microsoft.com/office/drawing/2014/main" id="{1156ADC5-0B4A-09FE-C0B7-84C28BD626B6}"/>
              </a:ext>
            </a:extLst>
          </p:cNvPr>
          <p:cNvSpPr>
            <a:spLocks noGrp="1"/>
          </p:cNvSpPr>
          <p:nvPr>
            <p:ph type="title"/>
          </p:nvPr>
        </p:nvSpPr>
        <p:spPr/>
        <p:txBody>
          <a:bodyPr/>
          <a:lstStyle/>
          <a:p>
            <a:r>
              <a:rPr lang="en-GB" dirty="0"/>
              <a:t>Spanning Rows</a:t>
            </a:r>
          </a:p>
        </p:txBody>
      </p:sp>
      <p:sp>
        <p:nvSpPr>
          <p:cNvPr id="7" name="TextBox 6">
            <a:extLst>
              <a:ext uri="{FF2B5EF4-FFF2-40B4-BE49-F238E27FC236}">
                <a16:creationId xmlns:a16="http://schemas.microsoft.com/office/drawing/2014/main" id="{66392361-9ED9-BC30-18BA-92C4BDEABD76}"/>
              </a:ext>
            </a:extLst>
          </p:cNvPr>
          <p:cNvSpPr txBox="1"/>
          <p:nvPr/>
        </p:nvSpPr>
        <p:spPr>
          <a:xfrm>
            <a:off x="1192576" y="2282134"/>
            <a:ext cx="7761382" cy="3693319"/>
          </a:xfrm>
          <a:prstGeom prst="rect">
            <a:avLst/>
          </a:prstGeom>
          <a:noFill/>
        </p:spPr>
        <p:txBody>
          <a:bodyPr wrap="square">
            <a:spAutoFit/>
          </a:bodyPr>
          <a:lstStyle/>
          <a:p>
            <a:r>
              <a:rPr lang="en-GB" dirty="0"/>
              <a:t>&lt;table border="1"&gt;</a:t>
            </a:r>
          </a:p>
          <a:p>
            <a:r>
              <a:rPr lang="en-GB" dirty="0"/>
              <a:t>  &lt;tr&gt;</a:t>
            </a:r>
          </a:p>
          <a:p>
            <a:r>
              <a:rPr lang="en-GB" dirty="0"/>
              <a:t>    &lt;</a:t>
            </a:r>
            <a:r>
              <a:rPr lang="en-GB" dirty="0" err="1"/>
              <a:t>th</a:t>
            </a:r>
            <a:r>
              <a:rPr lang="en-GB" dirty="0"/>
              <a:t>&gt;Category&lt;/</a:t>
            </a:r>
            <a:r>
              <a:rPr lang="en-GB" dirty="0" err="1"/>
              <a:t>th</a:t>
            </a:r>
            <a:r>
              <a:rPr lang="en-GB" dirty="0"/>
              <a:t>&gt;</a:t>
            </a:r>
          </a:p>
          <a:p>
            <a:r>
              <a:rPr lang="en-GB" dirty="0"/>
              <a:t>    &lt;</a:t>
            </a:r>
            <a:r>
              <a:rPr lang="en-GB" dirty="0" err="1"/>
              <a:t>th</a:t>
            </a:r>
            <a:r>
              <a:rPr lang="en-GB" dirty="0"/>
              <a:t>&gt;Examples&lt;/</a:t>
            </a:r>
            <a:r>
              <a:rPr lang="en-GB" dirty="0" err="1"/>
              <a:t>th</a:t>
            </a:r>
            <a:r>
              <a:rPr lang="en-GB" dirty="0"/>
              <a:t>&gt;</a:t>
            </a:r>
          </a:p>
          <a:p>
            <a:r>
              <a:rPr lang="en-GB" dirty="0"/>
              <a:t>  &lt;/tr&gt;</a:t>
            </a:r>
          </a:p>
          <a:p>
            <a:r>
              <a:rPr lang="en-GB" dirty="0"/>
              <a:t>  &lt;tr&gt;</a:t>
            </a:r>
          </a:p>
          <a:p>
            <a:r>
              <a:rPr lang="en-GB" dirty="0"/>
              <a:t>    &lt;td </a:t>
            </a:r>
            <a:r>
              <a:rPr lang="en-GB" b="1" dirty="0" err="1"/>
              <a:t>rowspan</a:t>
            </a:r>
            <a:r>
              <a:rPr lang="en-GB" b="1" dirty="0"/>
              <a:t>="2"</a:t>
            </a:r>
            <a:r>
              <a:rPr lang="en-GB" dirty="0"/>
              <a:t>&gt;Fruit&lt;/td&gt;</a:t>
            </a:r>
          </a:p>
          <a:p>
            <a:r>
              <a:rPr lang="en-GB" dirty="0"/>
              <a:t>    &lt;td&gt;Strawberry&lt;/td&gt;</a:t>
            </a:r>
          </a:p>
          <a:p>
            <a:r>
              <a:rPr lang="en-GB" dirty="0"/>
              <a:t>  &lt;/tr&gt;</a:t>
            </a:r>
          </a:p>
          <a:p>
            <a:r>
              <a:rPr lang="en-GB" dirty="0"/>
              <a:t>  &lt;tr&gt;</a:t>
            </a:r>
          </a:p>
          <a:p>
            <a:r>
              <a:rPr lang="en-GB" dirty="0"/>
              <a:t>    &lt;td&gt;Orange&lt;/td&gt;</a:t>
            </a:r>
          </a:p>
          <a:p>
            <a:r>
              <a:rPr lang="en-GB" dirty="0"/>
              <a:t>  &lt;/tr&gt;</a:t>
            </a:r>
          </a:p>
          <a:p>
            <a:r>
              <a:rPr lang="en-GB" dirty="0"/>
              <a:t>&lt;/table&gt;</a:t>
            </a:r>
          </a:p>
        </p:txBody>
      </p:sp>
    </p:spTree>
    <p:extLst>
      <p:ext uri="{BB962C8B-B14F-4D97-AF65-F5344CB8AC3E}">
        <p14:creationId xmlns:p14="http://schemas.microsoft.com/office/powerpoint/2010/main" val="302854091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70B8721-377C-1DA1-5E98-37E5DA804398}"/>
              </a:ext>
            </a:extLst>
          </p:cNvPr>
          <p:cNvSpPr>
            <a:spLocks noGrp="1"/>
          </p:cNvSpPr>
          <p:nvPr>
            <p:ph idx="1"/>
          </p:nvPr>
        </p:nvSpPr>
        <p:spPr/>
        <p:txBody>
          <a:bodyPr/>
          <a:lstStyle/>
          <a:p>
            <a:pPr marL="0" indent="0" algn="ctr">
              <a:buNone/>
            </a:pPr>
            <a:r>
              <a:rPr lang="en-GB" sz="2800" dirty="0"/>
              <a:t>As you can see, HTML tables are very flexible. Aside from allowing you to have exactly the cells, rows and columns that you need, you can also put in any data you want. For example, you could have words, paragraphs, bulleted lists and even another table within a table.</a:t>
            </a:r>
          </a:p>
        </p:txBody>
      </p:sp>
      <p:sp>
        <p:nvSpPr>
          <p:cNvPr id="3" name="Title 2">
            <a:extLst>
              <a:ext uri="{FF2B5EF4-FFF2-40B4-BE49-F238E27FC236}">
                <a16:creationId xmlns:a16="http://schemas.microsoft.com/office/drawing/2014/main" id="{8F8CD51F-D31A-5994-CBE7-1FC55672A475}"/>
              </a:ext>
            </a:extLst>
          </p:cNvPr>
          <p:cNvSpPr>
            <a:spLocks noGrp="1"/>
          </p:cNvSpPr>
          <p:nvPr>
            <p:ph type="title"/>
          </p:nvPr>
        </p:nvSpPr>
        <p:spPr/>
        <p:txBody>
          <a:bodyPr/>
          <a:lstStyle/>
          <a:p>
            <a:r>
              <a:rPr lang="en-GB" dirty="0"/>
              <a:t>Tables Are Flexible</a:t>
            </a:r>
          </a:p>
        </p:txBody>
      </p:sp>
    </p:spTree>
    <p:extLst>
      <p:ext uri="{BB962C8B-B14F-4D97-AF65-F5344CB8AC3E}">
        <p14:creationId xmlns:p14="http://schemas.microsoft.com/office/powerpoint/2010/main" val="253234540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49A4FD0-1060-5EA1-E170-35F713B44A81}"/>
              </a:ext>
            </a:extLst>
          </p:cNvPr>
          <p:cNvSpPr>
            <a:spLocks noGrp="1"/>
          </p:cNvSpPr>
          <p:nvPr>
            <p:ph type="title"/>
          </p:nvPr>
        </p:nvSpPr>
        <p:spPr/>
        <p:txBody>
          <a:bodyPr/>
          <a:lstStyle/>
          <a:p>
            <a:r>
              <a:rPr lang="en-GB" dirty="0"/>
              <a:t>Forms &amp; Fields</a:t>
            </a:r>
          </a:p>
        </p:txBody>
      </p:sp>
      <p:sp>
        <p:nvSpPr>
          <p:cNvPr id="5" name="Text Placeholder 4">
            <a:extLst>
              <a:ext uri="{FF2B5EF4-FFF2-40B4-BE49-F238E27FC236}">
                <a16:creationId xmlns:a16="http://schemas.microsoft.com/office/drawing/2014/main" id="{ECB620D4-D010-39E0-AA20-E297DF9D4BF2}"/>
              </a:ext>
            </a:extLst>
          </p:cNvPr>
          <p:cNvSpPr>
            <a:spLocks noGrp="1"/>
          </p:cNvSpPr>
          <p:nvPr>
            <p:ph type="body" sz="quarter" idx="16"/>
          </p:nvPr>
        </p:nvSpPr>
        <p:spPr/>
        <p:txBody>
          <a:bodyPr/>
          <a:lstStyle/>
          <a:p>
            <a:endParaRPr lang="en-GB"/>
          </a:p>
        </p:txBody>
      </p:sp>
    </p:spTree>
    <p:extLst>
      <p:ext uri="{BB962C8B-B14F-4D97-AF65-F5344CB8AC3E}">
        <p14:creationId xmlns:p14="http://schemas.microsoft.com/office/powerpoint/2010/main" val="280578237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E1EFB7F-C005-ADEA-AD56-370700D83668}"/>
              </a:ext>
            </a:extLst>
          </p:cNvPr>
          <p:cNvSpPr>
            <a:spLocks noGrp="1"/>
          </p:cNvSpPr>
          <p:nvPr>
            <p:ph type="title"/>
          </p:nvPr>
        </p:nvSpPr>
        <p:spPr/>
        <p:txBody>
          <a:bodyPr/>
          <a:lstStyle/>
          <a:p>
            <a:r>
              <a:rPr lang="en-GB" dirty="0"/>
              <a:t>Getting Started</a:t>
            </a:r>
          </a:p>
        </p:txBody>
      </p:sp>
      <p:sp>
        <p:nvSpPr>
          <p:cNvPr id="5" name="AutoShape 4" descr="How to Create a Simple Webpage in Notepad: Easy HTML Guide">
            <a:extLst>
              <a:ext uri="{FF2B5EF4-FFF2-40B4-BE49-F238E27FC236}">
                <a16:creationId xmlns:a16="http://schemas.microsoft.com/office/drawing/2014/main" id="{6CDCA5FF-F66F-A8C5-A9D6-9C5F3DA81C84}"/>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2054" name="Picture 6" descr="How to learn HTML in Notepad (design Form Facebook) - YouTube">
            <a:extLst>
              <a:ext uri="{FF2B5EF4-FFF2-40B4-BE49-F238E27FC236}">
                <a16:creationId xmlns:a16="http://schemas.microsoft.com/office/drawing/2014/main" id="{FBCC39E2-4005-6E6D-F970-178D1CC42ECC}"/>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446986" y="2041762"/>
            <a:ext cx="6993228" cy="39336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530164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7B17392D-807D-DD8A-2E7C-7ECBC2D845EB}"/>
              </a:ext>
            </a:extLst>
          </p:cNvPr>
          <p:cNvSpPr>
            <a:spLocks noGrp="1"/>
          </p:cNvSpPr>
          <p:nvPr>
            <p:ph idx="1"/>
          </p:nvPr>
        </p:nvSpPr>
        <p:spPr/>
        <p:txBody>
          <a:bodyPr/>
          <a:lstStyle/>
          <a:p>
            <a:pPr marL="0" indent="0">
              <a:buNone/>
            </a:pPr>
            <a:r>
              <a:rPr lang="en-GB" sz="2400" dirty="0"/>
              <a:t>Each HTML form is introduced by the</a:t>
            </a:r>
            <a:r>
              <a:rPr lang="en-GB" sz="2400" b="1" dirty="0"/>
              <a:t> &lt;form&gt; </a:t>
            </a:r>
            <a:r>
              <a:rPr lang="en-GB" sz="2400" dirty="0"/>
              <a:t>tag, and is made up of different input elements. The</a:t>
            </a:r>
            <a:r>
              <a:rPr lang="en-GB" sz="2400" b="1" dirty="0"/>
              <a:t> &lt;form&gt; </a:t>
            </a:r>
            <a:r>
              <a:rPr lang="en-GB" sz="2400" dirty="0"/>
              <a:t>tag has several attributes that would tell the browser what to do with the information that is entered in the different fields. These attributes are:</a:t>
            </a:r>
          </a:p>
          <a:p>
            <a:r>
              <a:rPr lang="en-GB" sz="2400" dirty="0"/>
              <a:t>action</a:t>
            </a:r>
          </a:p>
          <a:p>
            <a:r>
              <a:rPr lang="en-GB" sz="2400" dirty="0"/>
              <a:t>method</a:t>
            </a:r>
          </a:p>
          <a:p>
            <a:pPr marL="0" indent="0">
              <a:buNone/>
            </a:pPr>
            <a:r>
              <a:rPr lang="en-GB" sz="2400" dirty="0"/>
              <a:t>The action attribute tells your browser the location of the script that you are going to use to process the form. On the other hand, the method attribute has two possible values, </a:t>
            </a:r>
            <a:r>
              <a:rPr lang="en-GB" sz="2400" b="1" dirty="0"/>
              <a:t>method=get </a:t>
            </a:r>
            <a:r>
              <a:rPr lang="en-GB" sz="2400" dirty="0"/>
              <a:t>or </a:t>
            </a:r>
            <a:r>
              <a:rPr lang="en-GB" sz="2400" b="1" dirty="0"/>
              <a:t>method=post</a:t>
            </a:r>
            <a:r>
              <a:rPr lang="en-GB" sz="2400" dirty="0"/>
              <a:t>, both of which specify a method of submitting data to the script you have specified in the action attribute.</a:t>
            </a:r>
          </a:p>
        </p:txBody>
      </p:sp>
      <p:sp>
        <p:nvSpPr>
          <p:cNvPr id="4" name="Title 3">
            <a:extLst>
              <a:ext uri="{FF2B5EF4-FFF2-40B4-BE49-F238E27FC236}">
                <a16:creationId xmlns:a16="http://schemas.microsoft.com/office/drawing/2014/main" id="{48393776-8300-CD14-8003-AC1A15D6ED2D}"/>
              </a:ext>
            </a:extLst>
          </p:cNvPr>
          <p:cNvSpPr>
            <a:spLocks noGrp="1"/>
          </p:cNvSpPr>
          <p:nvPr>
            <p:ph type="title"/>
          </p:nvPr>
        </p:nvSpPr>
        <p:spPr/>
        <p:txBody>
          <a:bodyPr/>
          <a:lstStyle/>
          <a:p>
            <a:r>
              <a:rPr lang="en-GB" dirty="0"/>
              <a:t>The &lt;form&gt; tag</a:t>
            </a:r>
          </a:p>
        </p:txBody>
      </p:sp>
    </p:spTree>
    <p:extLst>
      <p:ext uri="{BB962C8B-B14F-4D97-AF65-F5344CB8AC3E}">
        <p14:creationId xmlns:p14="http://schemas.microsoft.com/office/powerpoint/2010/main" val="95928456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0520197-9049-8835-E21A-58918425F356}"/>
              </a:ext>
            </a:extLst>
          </p:cNvPr>
          <p:cNvSpPr>
            <a:spLocks noGrp="1"/>
          </p:cNvSpPr>
          <p:nvPr>
            <p:ph idx="1"/>
          </p:nvPr>
        </p:nvSpPr>
        <p:spPr>
          <a:xfrm>
            <a:off x="524887" y="2210224"/>
            <a:ext cx="3892877" cy="3765230"/>
          </a:xfrm>
        </p:spPr>
        <p:txBody>
          <a:bodyPr/>
          <a:lstStyle/>
          <a:p>
            <a:pPr marL="0" indent="0">
              <a:buNone/>
            </a:pPr>
            <a:r>
              <a:rPr lang="en-GB" sz="2000" b="1" dirty="0"/>
              <a:t>Text </a:t>
            </a:r>
          </a:p>
          <a:p>
            <a:pPr marL="0" indent="0">
              <a:buNone/>
            </a:pPr>
            <a:r>
              <a:rPr lang="en-GB" sz="2000" b="1" dirty="0"/>
              <a:t>Password </a:t>
            </a:r>
          </a:p>
          <a:p>
            <a:pPr marL="0" indent="0">
              <a:buNone/>
            </a:pPr>
            <a:r>
              <a:rPr lang="en-GB" sz="2000" b="1" dirty="0"/>
              <a:t>Checkbox </a:t>
            </a:r>
          </a:p>
          <a:p>
            <a:pPr marL="0" indent="0">
              <a:buNone/>
            </a:pPr>
            <a:r>
              <a:rPr lang="en-GB" sz="2000" b="1" dirty="0"/>
              <a:t>Radio </a:t>
            </a:r>
          </a:p>
          <a:p>
            <a:pPr marL="0" indent="0">
              <a:buNone/>
            </a:pPr>
            <a:r>
              <a:rPr lang="en-GB" sz="2000" b="1" dirty="0"/>
              <a:t>Submit </a:t>
            </a:r>
          </a:p>
          <a:p>
            <a:pPr marL="0" indent="0">
              <a:buNone/>
            </a:pPr>
            <a:r>
              <a:rPr lang="en-GB" sz="2000" b="1" dirty="0"/>
              <a:t>Reset </a:t>
            </a:r>
          </a:p>
          <a:p>
            <a:pPr marL="0" indent="0">
              <a:buNone/>
            </a:pPr>
            <a:r>
              <a:rPr lang="en-GB" sz="2000" b="1" dirty="0"/>
              <a:t>File </a:t>
            </a:r>
          </a:p>
          <a:p>
            <a:pPr marL="0" indent="0">
              <a:buNone/>
            </a:pPr>
            <a:r>
              <a:rPr lang="en-GB" sz="2000" b="1" dirty="0"/>
              <a:t>Hidden </a:t>
            </a:r>
          </a:p>
          <a:p>
            <a:pPr marL="0" indent="0">
              <a:buNone/>
            </a:pPr>
            <a:r>
              <a:rPr lang="en-GB" sz="2000" b="1" dirty="0"/>
              <a:t>Image </a:t>
            </a:r>
          </a:p>
          <a:p>
            <a:pPr marL="0" indent="0">
              <a:buNone/>
            </a:pPr>
            <a:r>
              <a:rPr lang="en-GB" sz="2000" b="1" dirty="0"/>
              <a:t>Button</a:t>
            </a:r>
          </a:p>
        </p:txBody>
      </p:sp>
      <p:sp>
        <p:nvSpPr>
          <p:cNvPr id="3" name="Title 2">
            <a:extLst>
              <a:ext uri="{FF2B5EF4-FFF2-40B4-BE49-F238E27FC236}">
                <a16:creationId xmlns:a16="http://schemas.microsoft.com/office/drawing/2014/main" id="{5DCB602B-D5F0-9C5F-CD46-1D20746EE0C2}"/>
              </a:ext>
            </a:extLst>
          </p:cNvPr>
          <p:cNvSpPr>
            <a:spLocks noGrp="1"/>
          </p:cNvSpPr>
          <p:nvPr>
            <p:ph type="title"/>
          </p:nvPr>
        </p:nvSpPr>
        <p:spPr/>
        <p:txBody>
          <a:bodyPr/>
          <a:lstStyle/>
          <a:p>
            <a:r>
              <a:rPr lang="en-GB" dirty="0"/>
              <a:t>Input Fields</a:t>
            </a:r>
          </a:p>
        </p:txBody>
      </p:sp>
      <p:sp>
        <p:nvSpPr>
          <p:cNvPr id="5" name="TextBox 4">
            <a:extLst>
              <a:ext uri="{FF2B5EF4-FFF2-40B4-BE49-F238E27FC236}">
                <a16:creationId xmlns:a16="http://schemas.microsoft.com/office/drawing/2014/main" id="{2D2B9871-35C3-48E2-1ED8-C1795C923077}"/>
              </a:ext>
            </a:extLst>
          </p:cNvPr>
          <p:cNvSpPr txBox="1"/>
          <p:nvPr/>
        </p:nvSpPr>
        <p:spPr>
          <a:xfrm>
            <a:off x="4252510" y="2813343"/>
            <a:ext cx="7238081" cy="2339102"/>
          </a:xfrm>
          <a:prstGeom prst="rect">
            <a:avLst/>
          </a:prstGeom>
          <a:noFill/>
        </p:spPr>
        <p:txBody>
          <a:bodyPr wrap="square">
            <a:spAutoFit/>
          </a:bodyPr>
          <a:lstStyle/>
          <a:p>
            <a:r>
              <a:rPr lang="en-GB" dirty="0"/>
              <a:t>The syntax for a text field is as follows:</a:t>
            </a:r>
          </a:p>
          <a:p>
            <a:endParaRPr lang="en-GB" dirty="0"/>
          </a:p>
          <a:p>
            <a:r>
              <a:rPr lang="en-GB" sz="2800" dirty="0">
                <a:solidFill>
                  <a:schemeClr val="bg2"/>
                </a:solidFill>
              </a:rPr>
              <a:t>&lt;input </a:t>
            </a:r>
            <a:r>
              <a:rPr lang="en-GB" sz="2800" dirty="0"/>
              <a:t>type="text" name="</a:t>
            </a:r>
            <a:r>
              <a:rPr lang="en-GB" sz="2800" dirty="0" err="1"/>
              <a:t>shortnameforfield</a:t>
            </a:r>
            <a:r>
              <a:rPr lang="en-GB" sz="2800" dirty="0"/>
              <a:t>"</a:t>
            </a:r>
            <a:r>
              <a:rPr lang="en-GB" sz="2800" dirty="0">
                <a:solidFill>
                  <a:schemeClr val="bg2"/>
                </a:solidFill>
              </a:rPr>
              <a:t>&gt;</a:t>
            </a:r>
          </a:p>
          <a:p>
            <a:endParaRPr lang="en-GB" dirty="0"/>
          </a:p>
          <a:p>
            <a:r>
              <a:rPr lang="en-GB" dirty="0"/>
              <a:t>For example:</a:t>
            </a:r>
          </a:p>
          <a:p>
            <a:endParaRPr lang="en-GB" dirty="0"/>
          </a:p>
          <a:p>
            <a:r>
              <a:rPr lang="en-GB" sz="2800" dirty="0"/>
              <a:t>School: </a:t>
            </a:r>
            <a:r>
              <a:rPr lang="en-GB" sz="2800" dirty="0">
                <a:solidFill>
                  <a:schemeClr val="bg2"/>
                </a:solidFill>
              </a:rPr>
              <a:t>&lt;input </a:t>
            </a:r>
            <a:r>
              <a:rPr lang="en-GB" sz="2800" dirty="0"/>
              <a:t>type="text" name="</a:t>
            </a:r>
            <a:r>
              <a:rPr lang="en-GB" sz="2800" dirty="0" err="1"/>
              <a:t>schoolname</a:t>
            </a:r>
            <a:r>
              <a:rPr lang="en-GB" sz="2800" dirty="0"/>
              <a:t>"</a:t>
            </a:r>
            <a:r>
              <a:rPr lang="en-GB" sz="2800" dirty="0">
                <a:solidFill>
                  <a:schemeClr val="bg2"/>
                </a:solidFill>
              </a:rPr>
              <a:t>&gt;</a:t>
            </a:r>
          </a:p>
        </p:txBody>
      </p:sp>
      <p:pic>
        <p:nvPicPr>
          <p:cNvPr id="7" name="Picture 6">
            <a:extLst>
              <a:ext uri="{FF2B5EF4-FFF2-40B4-BE49-F238E27FC236}">
                <a16:creationId xmlns:a16="http://schemas.microsoft.com/office/drawing/2014/main" id="{561E9A47-883E-0F0D-C2E5-02645CCFA4E4}"/>
              </a:ext>
            </a:extLst>
          </p:cNvPr>
          <p:cNvPicPr>
            <a:picLocks noChangeAspect="1"/>
          </p:cNvPicPr>
          <p:nvPr/>
        </p:nvPicPr>
        <p:blipFill>
          <a:blip r:embed="rId3"/>
          <a:stretch>
            <a:fillRect/>
          </a:stretch>
        </p:blipFill>
        <p:spPr>
          <a:xfrm>
            <a:off x="4873356" y="5462847"/>
            <a:ext cx="5570218" cy="611758"/>
          </a:xfrm>
          <a:prstGeom prst="rect">
            <a:avLst/>
          </a:prstGeom>
        </p:spPr>
      </p:pic>
    </p:spTree>
    <p:extLst>
      <p:ext uri="{BB962C8B-B14F-4D97-AF65-F5344CB8AC3E}">
        <p14:creationId xmlns:p14="http://schemas.microsoft.com/office/powerpoint/2010/main" val="116195989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3721FB08-6056-FC6F-848A-31E81984A37A}"/>
              </a:ext>
            </a:extLst>
          </p:cNvPr>
          <p:cNvSpPr>
            <a:spLocks noGrp="1"/>
          </p:cNvSpPr>
          <p:nvPr>
            <p:ph idx="1"/>
          </p:nvPr>
        </p:nvSpPr>
        <p:spPr>
          <a:xfrm>
            <a:off x="524887" y="2210224"/>
            <a:ext cx="9015720" cy="1039752"/>
          </a:xfrm>
        </p:spPr>
        <p:txBody>
          <a:bodyPr/>
          <a:lstStyle/>
          <a:p>
            <a:pPr marL="0" indent="0">
              <a:buNone/>
            </a:pPr>
            <a:r>
              <a:rPr lang="en-GB" sz="2000" b="0" dirty="0">
                <a:solidFill>
                  <a:schemeClr val="bg2"/>
                </a:solidFill>
              </a:rPr>
              <a:t>&lt;input </a:t>
            </a:r>
            <a:r>
              <a:rPr lang="en-GB" sz="2000" b="0" dirty="0"/>
              <a:t>type="checkbox" name=“option" value=“opt1"</a:t>
            </a:r>
            <a:r>
              <a:rPr lang="en-GB" sz="2000" b="0" dirty="0">
                <a:solidFill>
                  <a:schemeClr val="bg2"/>
                </a:solidFill>
              </a:rPr>
              <a:t>&gt;</a:t>
            </a:r>
            <a:r>
              <a:rPr lang="en-GB" sz="2000" b="0" dirty="0"/>
              <a:t> Option 1</a:t>
            </a:r>
          </a:p>
          <a:p>
            <a:pPr marL="0" indent="0">
              <a:buNone/>
            </a:pPr>
            <a:r>
              <a:rPr lang="en-GB" sz="2000" b="0" dirty="0">
                <a:solidFill>
                  <a:schemeClr val="bg2"/>
                </a:solidFill>
              </a:rPr>
              <a:t>&lt;</a:t>
            </a:r>
            <a:r>
              <a:rPr lang="en-GB" sz="2000" b="0" dirty="0" err="1">
                <a:solidFill>
                  <a:schemeClr val="bg2"/>
                </a:solidFill>
              </a:rPr>
              <a:t>br</a:t>
            </a:r>
            <a:r>
              <a:rPr lang="en-GB" sz="2000" b="0" dirty="0">
                <a:solidFill>
                  <a:schemeClr val="bg2"/>
                </a:solidFill>
              </a:rPr>
              <a:t>&gt;</a:t>
            </a:r>
          </a:p>
          <a:p>
            <a:pPr marL="0" indent="0">
              <a:buNone/>
            </a:pPr>
            <a:r>
              <a:rPr lang="en-GB" sz="2000" b="0" dirty="0">
                <a:solidFill>
                  <a:schemeClr val="bg2"/>
                </a:solidFill>
              </a:rPr>
              <a:t>&lt;input </a:t>
            </a:r>
            <a:r>
              <a:rPr lang="en-GB" sz="2000" b="0" dirty="0"/>
              <a:t>type="checkbox" name=“option" value=“opt2"</a:t>
            </a:r>
            <a:r>
              <a:rPr lang="en-GB" sz="2000" b="0" dirty="0">
                <a:solidFill>
                  <a:schemeClr val="bg2"/>
                </a:solidFill>
              </a:rPr>
              <a:t>&gt;</a:t>
            </a:r>
            <a:r>
              <a:rPr lang="en-GB" sz="2000" b="0" dirty="0"/>
              <a:t> Option 2</a:t>
            </a:r>
          </a:p>
        </p:txBody>
      </p:sp>
      <p:sp>
        <p:nvSpPr>
          <p:cNvPr id="3" name="Title 2">
            <a:extLst>
              <a:ext uri="{FF2B5EF4-FFF2-40B4-BE49-F238E27FC236}">
                <a16:creationId xmlns:a16="http://schemas.microsoft.com/office/drawing/2014/main" id="{5EF6EBCC-F14A-8984-D547-1EC5161BA8CE}"/>
              </a:ext>
            </a:extLst>
          </p:cNvPr>
          <p:cNvSpPr>
            <a:spLocks noGrp="1"/>
          </p:cNvSpPr>
          <p:nvPr>
            <p:ph type="title"/>
          </p:nvPr>
        </p:nvSpPr>
        <p:spPr/>
        <p:txBody>
          <a:bodyPr/>
          <a:lstStyle/>
          <a:p>
            <a:r>
              <a:rPr lang="en-GB" dirty="0"/>
              <a:t>Checkboxes</a:t>
            </a:r>
          </a:p>
        </p:txBody>
      </p:sp>
      <p:sp>
        <p:nvSpPr>
          <p:cNvPr id="6" name="Content Placeholder 3">
            <a:extLst>
              <a:ext uri="{FF2B5EF4-FFF2-40B4-BE49-F238E27FC236}">
                <a16:creationId xmlns:a16="http://schemas.microsoft.com/office/drawing/2014/main" id="{745264E6-427D-83D4-2B27-C4340F7B215C}"/>
              </a:ext>
            </a:extLst>
          </p:cNvPr>
          <p:cNvSpPr txBox="1">
            <a:spLocks/>
          </p:cNvSpPr>
          <p:nvPr/>
        </p:nvSpPr>
        <p:spPr>
          <a:xfrm>
            <a:off x="3808694" y="4740679"/>
            <a:ext cx="7832993" cy="1039752"/>
          </a:xfrm>
          <a:prstGeom prst="rect">
            <a:avLst/>
          </a:prstGeom>
        </p:spPr>
        <p:txBody>
          <a:bodyPr vert="horz" lIns="0" tIns="0" rIns="0" bIns="0" rtlCol="0">
            <a:noAutofit/>
          </a:bodyPr>
          <a:lstStyle>
            <a:lvl1pPr marL="342900" indent="-342900" algn="l" defTabSz="914400" rtl="0" eaLnBrk="1" latinLnBrk="0" hangingPunct="1">
              <a:lnSpc>
                <a:spcPct val="100000"/>
              </a:lnSpc>
              <a:spcBef>
                <a:spcPts val="0"/>
              </a:spcBef>
              <a:spcAft>
                <a:spcPts val="600"/>
              </a:spcAft>
              <a:buClr>
                <a:schemeClr val="bg2"/>
              </a:buClr>
              <a:buFont typeface="Catamaran Regular" pitchFamily="2" charset="77"/>
              <a:buChar char="&gt;"/>
              <a:defRPr sz="1600" b="1" i="0" kern="1200" baseline="0">
                <a:solidFill>
                  <a:schemeClr val="tx1"/>
                </a:solidFill>
                <a:latin typeface="Catamaran" pitchFamily="2" charset="77"/>
                <a:ea typeface="+mn-ea"/>
                <a:cs typeface="Catamaran" pitchFamily="2" charset="77"/>
              </a:defRPr>
            </a:lvl1pPr>
            <a:lvl2pPr marL="720000" indent="-356400" algn="l" defTabSz="914400" rtl="0" eaLnBrk="1" latinLnBrk="0" hangingPunct="1">
              <a:lnSpc>
                <a:spcPct val="100000"/>
              </a:lnSpc>
              <a:spcBef>
                <a:spcPts val="0"/>
              </a:spcBef>
              <a:spcAft>
                <a:spcPts val="600"/>
              </a:spcAft>
              <a:buClr>
                <a:schemeClr val="bg2"/>
              </a:buClr>
              <a:buFont typeface="Catamaran Medium" pitchFamily="2" charset="77"/>
              <a:buChar char="&gt;"/>
              <a:defRPr sz="1400" b="0" i="0" kern="1200" baseline="0">
                <a:solidFill>
                  <a:schemeClr val="tx1"/>
                </a:solidFill>
                <a:latin typeface="Catamaran" pitchFamily="2" charset="77"/>
                <a:ea typeface="+mn-ea"/>
                <a:cs typeface="Catamaran" pitchFamily="2" charset="77"/>
              </a:defRPr>
            </a:lvl2pPr>
            <a:lvl3pPr marL="1080000" indent="-356400" algn="l" defTabSz="914400" rtl="0" eaLnBrk="1" latinLnBrk="0" hangingPunct="1">
              <a:lnSpc>
                <a:spcPct val="100000"/>
              </a:lnSpc>
              <a:spcBef>
                <a:spcPts val="0"/>
              </a:spcBef>
              <a:spcAft>
                <a:spcPts val="600"/>
              </a:spcAft>
              <a:buClr>
                <a:schemeClr val="bg2"/>
              </a:buClr>
              <a:buFontTx/>
              <a:buChar char="&gt;"/>
              <a:defRPr sz="1200" b="0" i="0" kern="1200" baseline="0">
                <a:solidFill>
                  <a:schemeClr val="tx1"/>
                </a:solidFill>
                <a:latin typeface="Catamaran" pitchFamily="2" charset="77"/>
                <a:ea typeface="+mn-ea"/>
                <a:cs typeface="Catamaran" pitchFamily="2" charset="77"/>
              </a:defRPr>
            </a:lvl3pPr>
            <a:lvl4pPr marL="1440000" marR="0" indent="-356400" algn="l" defTabSz="360000" rtl="0" eaLnBrk="1" fontAlgn="auto" latinLnBrk="0" hangingPunct="1">
              <a:lnSpc>
                <a:spcPct val="100000"/>
              </a:lnSpc>
              <a:spcBef>
                <a:spcPts val="0"/>
              </a:spcBef>
              <a:spcAft>
                <a:spcPts val="600"/>
              </a:spcAft>
              <a:buClr>
                <a:schemeClr val="bg2"/>
              </a:buClr>
              <a:buSzTx/>
              <a:buChar char="&gt;"/>
              <a:tabLst/>
              <a:defRPr sz="1000" b="0" i="0" kern="1200">
                <a:solidFill>
                  <a:schemeClr val="tx1"/>
                </a:solidFill>
                <a:latin typeface="Catamaran" pitchFamily="2" charset="77"/>
                <a:ea typeface="+mn-ea"/>
                <a:cs typeface="Catamaran" pitchFamily="2" charset="77"/>
              </a:defRPr>
            </a:lvl4pPr>
            <a:lvl5pPr marL="342900" indent="-342900" algn="l" defTabSz="914400" rtl="0" eaLnBrk="1" latinLnBrk="0" hangingPunct="1">
              <a:lnSpc>
                <a:spcPct val="100000"/>
              </a:lnSpc>
              <a:spcBef>
                <a:spcPts val="0"/>
              </a:spcBef>
              <a:spcAft>
                <a:spcPts val="600"/>
              </a:spcAft>
              <a:buClr>
                <a:schemeClr val="accent3"/>
              </a:buClr>
              <a:buFont typeface="+mj-lt"/>
              <a:buAutoNum type="arabicPeriod"/>
              <a:defRPr sz="1800" b="0" i="0" kern="1200" baseline="0">
                <a:solidFill>
                  <a:schemeClr val="tx2"/>
                </a:solidFill>
                <a:latin typeface="Catamaran" pitchFamily="2" charset="77"/>
                <a:ea typeface="+mn-ea"/>
                <a:cs typeface="Catamaran" pitchFamily="2" charset="77"/>
              </a:defRPr>
            </a:lvl5pPr>
            <a:lvl6pPr marL="12700" marR="0" indent="0" algn="l" defTabSz="914400" rtl="0" eaLnBrk="1" fontAlgn="auto" latinLnBrk="0" hangingPunct="1">
              <a:lnSpc>
                <a:spcPct val="100000"/>
              </a:lnSpc>
              <a:spcBef>
                <a:spcPts val="500"/>
              </a:spcBef>
              <a:spcAft>
                <a:spcPts val="0"/>
              </a:spcAft>
              <a:buClr>
                <a:schemeClr val="bg2"/>
              </a:buClr>
              <a:buSzTx/>
              <a:buFontTx/>
              <a:buNone/>
              <a:tabLst/>
              <a:defRPr sz="1600" kern="1200">
                <a:solidFill>
                  <a:schemeClr val="tx1"/>
                </a:solidFill>
                <a:latin typeface="+mn-lt"/>
                <a:ea typeface="+mn-ea"/>
                <a:cs typeface="+mn-cs"/>
              </a:defRPr>
            </a:lvl6pPr>
            <a:lvl7pPr marL="300038" marR="0" indent="-285750" algn="l" defTabSz="914400" rtl="0" eaLnBrk="1" fontAlgn="auto" latinLnBrk="0" hangingPunct="1">
              <a:lnSpc>
                <a:spcPct val="100000"/>
              </a:lnSpc>
              <a:spcBef>
                <a:spcPts val="500"/>
              </a:spcBef>
              <a:spcAft>
                <a:spcPts val="600"/>
              </a:spcAft>
              <a:buClr>
                <a:schemeClr val="bg2"/>
              </a:buClr>
              <a:buSzTx/>
              <a:buFontTx/>
              <a:buChar char="&gt;"/>
              <a:tabLst/>
              <a:defRPr sz="1600" kern="1200">
                <a:solidFill>
                  <a:schemeClr val="tx1"/>
                </a:solidFill>
                <a:latin typeface="+mn-lt"/>
                <a:ea typeface="+mn-ea"/>
                <a:cs typeface="+mn-cs"/>
              </a:defRPr>
            </a:lvl7pPr>
            <a:lvl8pPr marL="720000" indent="-356400" algn="l" defTabSz="914400" rtl="0" eaLnBrk="1" latinLnBrk="0" hangingPunct="1">
              <a:lnSpc>
                <a:spcPct val="100000"/>
              </a:lnSpc>
              <a:spcBef>
                <a:spcPts val="0"/>
              </a:spcBef>
              <a:spcAft>
                <a:spcPts val="600"/>
              </a:spcAft>
              <a:buClr>
                <a:schemeClr val="bg2"/>
              </a:buClr>
              <a:buFontTx/>
              <a:buChar char="&gt;"/>
              <a:tabLst/>
              <a:defRPr sz="1400" kern="1200">
                <a:solidFill>
                  <a:schemeClr val="tx1"/>
                </a:solidFill>
                <a:latin typeface="+mn-lt"/>
                <a:ea typeface="+mn-ea"/>
                <a:cs typeface="+mn-cs"/>
              </a:defRPr>
            </a:lvl8pPr>
            <a:lvl9pPr marL="1080000" indent="-356400" algn="l" defTabSz="914400" rtl="0" eaLnBrk="1" latinLnBrk="0" hangingPunct="1">
              <a:lnSpc>
                <a:spcPct val="100000"/>
              </a:lnSpc>
              <a:spcBef>
                <a:spcPts val="0"/>
              </a:spcBef>
              <a:spcAft>
                <a:spcPts val="600"/>
              </a:spcAft>
              <a:buClr>
                <a:schemeClr val="bg2"/>
              </a:buClr>
              <a:buFontTx/>
              <a:buChar char="&gt;"/>
              <a:tabLst/>
              <a:defRPr sz="1200" b="0" i="0" kern="1200">
                <a:solidFill>
                  <a:schemeClr val="tx1"/>
                </a:solidFill>
                <a:latin typeface="Catamaran" pitchFamily="2" charset="77"/>
                <a:ea typeface="+mn-ea"/>
                <a:cs typeface="Catamaran" pitchFamily="2" charset="77"/>
              </a:defRPr>
            </a:lvl9pPr>
          </a:lstStyle>
          <a:p>
            <a:pPr marL="0" indent="0">
              <a:buFont typeface="Catamaran Regular" pitchFamily="2" charset="77"/>
              <a:buNone/>
            </a:pPr>
            <a:r>
              <a:rPr lang="en-GB" sz="2000" b="0" dirty="0">
                <a:solidFill>
                  <a:schemeClr val="bg2"/>
                </a:solidFill>
              </a:rPr>
              <a:t>&lt;input </a:t>
            </a:r>
            <a:r>
              <a:rPr lang="en-GB" sz="2000" b="0" dirty="0"/>
              <a:t>type="checkbox" name=“option1" value=“opt1“ </a:t>
            </a:r>
            <a:r>
              <a:rPr lang="en-GB" sz="2000" dirty="0"/>
              <a:t>checked</a:t>
            </a:r>
            <a:r>
              <a:rPr lang="en-GB" sz="2000" b="0" dirty="0">
                <a:solidFill>
                  <a:schemeClr val="bg2"/>
                </a:solidFill>
              </a:rPr>
              <a:t>&gt;</a:t>
            </a:r>
            <a:r>
              <a:rPr lang="en-GB" sz="2000" b="0" dirty="0"/>
              <a:t> Option 1</a:t>
            </a:r>
          </a:p>
          <a:p>
            <a:pPr marL="0" indent="0">
              <a:buFont typeface="Catamaran Regular" pitchFamily="2" charset="77"/>
              <a:buNone/>
            </a:pPr>
            <a:r>
              <a:rPr lang="en-GB" sz="2000" b="0" dirty="0">
                <a:solidFill>
                  <a:schemeClr val="bg2"/>
                </a:solidFill>
              </a:rPr>
              <a:t>&lt;</a:t>
            </a:r>
            <a:r>
              <a:rPr lang="en-GB" sz="2000" b="0" dirty="0" err="1">
                <a:solidFill>
                  <a:schemeClr val="bg2"/>
                </a:solidFill>
              </a:rPr>
              <a:t>br</a:t>
            </a:r>
            <a:r>
              <a:rPr lang="en-GB" sz="2000" b="0" dirty="0">
                <a:solidFill>
                  <a:schemeClr val="bg2"/>
                </a:solidFill>
              </a:rPr>
              <a:t>&gt;</a:t>
            </a:r>
          </a:p>
          <a:p>
            <a:pPr marL="0" indent="0">
              <a:buFont typeface="Catamaran Regular" pitchFamily="2" charset="77"/>
              <a:buNone/>
            </a:pPr>
            <a:r>
              <a:rPr lang="en-GB" sz="2000" b="0" dirty="0">
                <a:solidFill>
                  <a:schemeClr val="bg2"/>
                </a:solidFill>
              </a:rPr>
              <a:t>&lt;input </a:t>
            </a:r>
            <a:r>
              <a:rPr lang="en-GB" sz="2000" b="0" dirty="0"/>
              <a:t>type="checkbox" name=“option2" value=“opt2"</a:t>
            </a:r>
            <a:r>
              <a:rPr lang="en-GB" sz="2000" b="0" dirty="0">
                <a:solidFill>
                  <a:schemeClr val="bg2"/>
                </a:solidFill>
              </a:rPr>
              <a:t>&gt;</a:t>
            </a:r>
            <a:r>
              <a:rPr lang="en-GB" sz="2000" b="0" dirty="0"/>
              <a:t> Option 2</a:t>
            </a:r>
          </a:p>
        </p:txBody>
      </p:sp>
      <p:sp>
        <p:nvSpPr>
          <p:cNvPr id="8" name="TextBox 7">
            <a:extLst>
              <a:ext uri="{FF2B5EF4-FFF2-40B4-BE49-F238E27FC236}">
                <a16:creationId xmlns:a16="http://schemas.microsoft.com/office/drawing/2014/main" id="{39CE1CB9-7428-4CDB-43AA-7F0564CA3F13}"/>
              </a:ext>
            </a:extLst>
          </p:cNvPr>
          <p:cNvSpPr txBox="1"/>
          <p:nvPr/>
        </p:nvSpPr>
        <p:spPr>
          <a:xfrm>
            <a:off x="748760" y="3677671"/>
            <a:ext cx="10892927" cy="646331"/>
          </a:xfrm>
          <a:prstGeom prst="rect">
            <a:avLst/>
          </a:prstGeom>
          <a:noFill/>
        </p:spPr>
        <p:txBody>
          <a:bodyPr wrap="square">
            <a:spAutoFit/>
          </a:bodyPr>
          <a:lstStyle/>
          <a:p>
            <a:r>
              <a:rPr lang="en-GB" dirty="0"/>
              <a:t>If you want to have one of the options in your checkbox already checked (checked by</a:t>
            </a:r>
          </a:p>
          <a:p>
            <a:r>
              <a:rPr lang="en-GB" dirty="0"/>
              <a:t>default), you can use the </a:t>
            </a:r>
            <a:r>
              <a:rPr lang="en-GB" b="1" dirty="0"/>
              <a:t>checked</a:t>
            </a:r>
            <a:r>
              <a:rPr lang="en-GB" dirty="0"/>
              <a:t> attribute for that option. For example:</a:t>
            </a:r>
          </a:p>
        </p:txBody>
      </p:sp>
    </p:spTree>
    <p:extLst>
      <p:ext uri="{BB962C8B-B14F-4D97-AF65-F5344CB8AC3E}">
        <p14:creationId xmlns:p14="http://schemas.microsoft.com/office/powerpoint/2010/main" val="27898679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B7CF795-9A89-D360-A859-EE354190D592}"/>
              </a:ext>
            </a:extLst>
          </p:cNvPr>
          <p:cNvSpPr>
            <a:spLocks noGrp="1"/>
          </p:cNvSpPr>
          <p:nvPr>
            <p:ph idx="1"/>
          </p:nvPr>
        </p:nvSpPr>
        <p:spPr/>
        <p:txBody>
          <a:bodyPr/>
          <a:lstStyle/>
          <a:p>
            <a:pPr marL="0" indent="0">
              <a:buNone/>
            </a:pPr>
            <a:r>
              <a:rPr lang="en-GB" dirty="0"/>
              <a:t>Radio buttons are used when you have a set number of options and you only want to let your site's visitor to choose only one of these choices.</a:t>
            </a:r>
          </a:p>
          <a:p>
            <a:pPr marL="0" indent="0">
              <a:buNone/>
            </a:pPr>
            <a:endParaRPr lang="en-GB" dirty="0"/>
          </a:p>
          <a:p>
            <a:pPr marL="0" indent="0">
              <a:buNone/>
            </a:pPr>
            <a:endParaRPr lang="en-GB" dirty="0"/>
          </a:p>
          <a:p>
            <a:pPr marL="0" indent="0">
              <a:buNone/>
            </a:pPr>
            <a:r>
              <a:rPr lang="en-GB" sz="3200" dirty="0">
                <a:solidFill>
                  <a:schemeClr val="bg2"/>
                </a:solidFill>
              </a:rPr>
              <a:t>&lt;input </a:t>
            </a:r>
            <a:r>
              <a:rPr lang="en-GB" sz="3200" dirty="0"/>
              <a:t>type="radio" name="reply" value="yay"</a:t>
            </a:r>
            <a:r>
              <a:rPr lang="en-GB" sz="3200" dirty="0">
                <a:solidFill>
                  <a:schemeClr val="bg2"/>
                </a:solidFill>
              </a:rPr>
              <a:t>&gt;</a:t>
            </a:r>
            <a:r>
              <a:rPr lang="en-GB" sz="3200" dirty="0"/>
              <a:t>Yup</a:t>
            </a:r>
          </a:p>
          <a:p>
            <a:pPr marL="0" indent="0">
              <a:buNone/>
            </a:pPr>
            <a:r>
              <a:rPr lang="en-GB" sz="3200" dirty="0">
                <a:solidFill>
                  <a:schemeClr val="bg2"/>
                </a:solidFill>
              </a:rPr>
              <a:t>&lt;</a:t>
            </a:r>
            <a:r>
              <a:rPr lang="en-GB" sz="3200" dirty="0" err="1">
                <a:solidFill>
                  <a:schemeClr val="bg2"/>
                </a:solidFill>
              </a:rPr>
              <a:t>br</a:t>
            </a:r>
            <a:r>
              <a:rPr lang="en-GB" sz="3200" dirty="0">
                <a:solidFill>
                  <a:schemeClr val="bg2"/>
                </a:solidFill>
              </a:rPr>
              <a:t>&gt;</a:t>
            </a:r>
          </a:p>
          <a:p>
            <a:pPr marL="0" indent="0">
              <a:buNone/>
            </a:pPr>
            <a:r>
              <a:rPr lang="en-GB" sz="3200" dirty="0">
                <a:solidFill>
                  <a:schemeClr val="bg2"/>
                </a:solidFill>
              </a:rPr>
              <a:t>&lt;input </a:t>
            </a:r>
            <a:r>
              <a:rPr lang="en-GB" sz="3200" dirty="0"/>
              <a:t>type="radio" name="reply" value="nay"</a:t>
            </a:r>
            <a:r>
              <a:rPr lang="en-GB" sz="3200" dirty="0">
                <a:solidFill>
                  <a:schemeClr val="bg2"/>
                </a:solidFill>
              </a:rPr>
              <a:t>&gt;</a:t>
            </a:r>
            <a:r>
              <a:rPr lang="en-GB" sz="3200" dirty="0"/>
              <a:t>Nope</a:t>
            </a:r>
          </a:p>
          <a:p>
            <a:pPr marL="0" indent="0">
              <a:buNone/>
            </a:pPr>
            <a:endParaRPr lang="en-GB" dirty="0"/>
          </a:p>
          <a:p>
            <a:pPr marL="0" indent="0">
              <a:buNone/>
            </a:pPr>
            <a:endParaRPr lang="en-GB" dirty="0"/>
          </a:p>
        </p:txBody>
      </p:sp>
      <p:sp>
        <p:nvSpPr>
          <p:cNvPr id="3" name="Title 2">
            <a:extLst>
              <a:ext uri="{FF2B5EF4-FFF2-40B4-BE49-F238E27FC236}">
                <a16:creationId xmlns:a16="http://schemas.microsoft.com/office/drawing/2014/main" id="{028F8FFD-425C-C499-99F4-AEC44FA01000}"/>
              </a:ext>
            </a:extLst>
          </p:cNvPr>
          <p:cNvSpPr>
            <a:spLocks noGrp="1"/>
          </p:cNvSpPr>
          <p:nvPr>
            <p:ph type="title"/>
          </p:nvPr>
        </p:nvSpPr>
        <p:spPr/>
        <p:txBody>
          <a:bodyPr/>
          <a:lstStyle/>
          <a:p>
            <a:r>
              <a:rPr lang="en-GB" dirty="0"/>
              <a:t>Radio Buttons</a:t>
            </a:r>
          </a:p>
        </p:txBody>
      </p:sp>
      <p:pic>
        <p:nvPicPr>
          <p:cNvPr id="6" name="Picture 5">
            <a:extLst>
              <a:ext uri="{FF2B5EF4-FFF2-40B4-BE49-F238E27FC236}">
                <a16:creationId xmlns:a16="http://schemas.microsoft.com/office/drawing/2014/main" id="{CBF20EC3-E033-8BDE-8626-6A269EF00CA7}"/>
              </a:ext>
            </a:extLst>
          </p:cNvPr>
          <p:cNvPicPr>
            <a:picLocks noChangeAspect="1"/>
          </p:cNvPicPr>
          <p:nvPr/>
        </p:nvPicPr>
        <p:blipFill>
          <a:blip r:embed="rId3"/>
          <a:stretch>
            <a:fillRect/>
          </a:stretch>
        </p:blipFill>
        <p:spPr>
          <a:xfrm>
            <a:off x="9842137" y="5090824"/>
            <a:ext cx="1681507" cy="1054079"/>
          </a:xfrm>
          <a:prstGeom prst="rect">
            <a:avLst/>
          </a:prstGeom>
        </p:spPr>
      </p:pic>
    </p:spTree>
    <p:extLst>
      <p:ext uri="{BB962C8B-B14F-4D97-AF65-F5344CB8AC3E}">
        <p14:creationId xmlns:p14="http://schemas.microsoft.com/office/powerpoint/2010/main" val="367827350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9F76F69-1ADC-B2F5-6182-367D9DBF7EDD}"/>
              </a:ext>
            </a:extLst>
          </p:cNvPr>
          <p:cNvSpPr>
            <a:spLocks noGrp="1"/>
          </p:cNvSpPr>
          <p:nvPr>
            <p:ph idx="1"/>
          </p:nvPr>
        </p:nvSpPr>
        <p:spPr/>
        <p:txBody>
          <a:bodyPr/>
          <a:lstStyle/>
          <a:p>
            <a:pPr marL="0" indent="0">
              <a:buNone/>
            </a:pPr>
            <a:r>
              <a:rPr lang="en-GB" dirty="0"/>
              <a:t>Drop­down menus allow you to give your visitors a set number of options to choose from. Drop­down menus can function like a checkbox where you can choose more than one option. It can also work like a radio button wherein you are forced to choose only one option.</a:t>
            </a:r>
          </a:p>
        </p:txBody>
      </p:sp>
      <p:sp>
        <p:nvSpPr>
          <p:cNvPr id="3" name="Title 2">
            <a:extLst>
              <a:ext uri="{FF2B5EF4-FFF2-40B4-BE49-F238E27FC236}">
                <a16:creationId xmlns:a16="http://schemas.microsoft.com/office/drawing/2014/main" id="{DC346029-655A-4B43-3A1C-1507A37491E3}"/>
              </a:ext>
            </a:extLst>
          </p:cNvPr>
          <p:cNvSpPr>
            <a:spLocks noGrp="1"/>
          </p:cNvSpPr>
          <p:nvPr>
            <p:ph type="title"/>
          </p:nvPr>
        </p:nvSpPr>
        <p:spPr/>
        <p:txBody>
          <a:bodyPr/>
          <a:lstStyle/>
          <a:p>
            <a:r>
              <a:rPr lang="en-GB" dirty="0"/>
              <a:t>Drop Down Menus</a:t>
            </a:r>
          </a:p>
        </p:txBody>
      </p:sp>
      <p:sp>
        <p:nvSpPr>
          <p:cNvPr id="5" name="TextBox 4">
            <a:extLst>
              <a:ext uri="{FF2B5EF4-FFF2-40B4-BE49-F238E27FC236}">
                <a16:creationId xmlns:a16="http://schemas.microsoft.com/office/drawing/2014/main" id="{3D8A58A5-77E1-CC45-1A3A-74011FA1BF84}"/>
              </a:ext>
            </a:extLst>
          </p:cNvPr>
          <p:cNvSpPr txBox="1"/>
          <p:nvPr/>
        </p:nvSpPr>
        <p:spPr>
          <a:xfrm>
            <a:off x="546713" y="3540601"/>
            <a:ext cx="7761382" cy="1754326"/>
          </a:xfrm>
          <a:prstGeom prst="rect">
            <a:avLst/>
          </a:prstGeom>
          <a:noFill/>
        </p:spPr>
        <p:txBody>
          <a:bodyPr wrap="square">
            <a:spAutoFit/>
          </a:bodyPr>
          <a:lstStyle/>
          <a:p>
            <a:r>
              <a:rPr lang="en-GB" dirty="0">
                <a:solidFill>
                  <a:schemeClr val="bg2"/>
                </a:solidFill>
              </a:rPr>
              <a:t>&lt;select </a:t>
            </a:r>
            <a:r>
              <a:rPr lang="en-GB" dirty="0"/>
              <a:t>name="alphabets"</a:t>
            </a:r>
            <a:r>
              <a:rPr lang="en-GB" dirty="0">
                <a:solidFill>
                  <a:schemeClr val="bg2"/>
                </a:solidFill>
              </a:rPr>
              <a:t>&gt;</a:t>
            </a:r>
          </a:p>
          <a:p>
            <a:r>
              <a:rPr lang="en-GB" dirty="0"/>
              <a:t>  &lt;option value="a"&gt;A&lt;/option&gt;</a:t>
            </a:r>
          </a:p>
          <a:p>
            <a:r>
              <a:rPr lang="en-GB" dirty="0"/>
              <a:t>  &lt;option value="b"&gt;B&lt;/option&gt;</a:t>
            </a:r>
          </a:p>
          <a:p>
            <a:r>
              <a:rPr lang="en-GB" dirty="0"/>
              <a:t>  &lt;option value="c" </a:t>
            </a:r>
            <a:r>
              <a:rPr lang="en-GB" b="1" dirty="0"/>
              <a:t>selected</a:t>
            </a:r>
            <a:r>
              <a:rPr lang="en-GB" dirty="0"/>
              <a:t>&gt;C&lt;/option&gt;</a:t>
            </a:r>
          </a:p>
          <a:p>
            <a:r>
              <a:rPr lang="en-GB" dirty="0"/>
              <a:t>  &lt;option value="d"&gt;D&lt;/option&gt;</a:t>
            </a:r>
          </a:p>
          <a:p>
            <a:r>
              <a:rPr lang="en-GB" dirty="0">
                <a:solidFill>
                  <a:schemeClr val="bg2"/>
                </a:solidFill>
              </a:rPr>
              <a:t>&lt;/select&gt;</a:t>
            </a:r>
          </a:p>
        </p:txBody>
      </p:sp>
      <p:pic>
        <p:nvPicPr>
          <p:cNvPr id="7" name="Picture 6">
            <a:extLst>
              <a:ext uri="{FF2B5EF4-FFF2-40B4-BE49-F238E27FC236}">
                <a16:creationId xmlns:a16="http://schemas.microsoft.com/office/drawing/2014/main" id="{6629A8B6-323B-421C-39FC-B7194326DBFF}"/>
              </a:ext>
            </a:extLst>
          </p:cNvPr>
          <p:cNvPicPr>
            <a:picLocks noChangeAspect="1"/>
          </p:cNvPicPr>
          <p:nvPr/>
        </p:nvPicPr>
        <p:blipFill>
          <a:blip r:embed="rId3"/>
          <a:stretch>
            <a:fillRect/>
          </a:stretch>
        </p:blipFill>
        <p:spPr>
          <a:xfrm>
            <a:off x="5425520" y="3632092"/>
            <a:ext cx="578673" cy="1335399"/>
          </a:xfrm>
          <a:prstGeom prst="rect">
            <a:avLst/>
          </a:prstGeom>
        </p:spPr>
      </p:pic>
    </p:spTree>
    <p:extLst>
      <p:ext uri="{BB962C8B-B14F-4D97-AF65-F5344CB8AC3E}">
        <p14:creationId xmlns:p14="http://schemas.microsoft.com/office/powerpoint/2010/main" val="30279749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D053613-6DD3-BCD8-C3DE-1F784AB26977}"/>
              </a:ext>
            </a:extLst>
          </p:cNvPr>
          <p:cNvSpPr>
            <a:spLocks noGrp="1"/>
          </p:cNvSpPr>
          <p:nvPr>
            <p:ph idx="1"/>
          </p:nvPr>
        </p:nvSpPr>
        <p:spPr/>
        <p:txBody>
          <a:bodyPr/>
          <a:lstStyle/>
          <a:p>
            <a:pPr marL="0" indent="0">
              <a:buNone/>
            </a:pPr>
            <a:endParaRPr lang="en-GB" dirty="0"/>
          </a:p>
          <a:p>
            <a:pPr marL="0" indent="0">
              <a:buNone/>
            </a:pPr>
            <a:r>
              <a:rPr lang="en-GB" dirty="0"/>
              <a:t>A text area acts like a text field, only that you have more space than just one line. It is not defined by an &lt;input&gt; tag, but by a tag such as:</a:t>
            </a:r>
          </a:p>
          <a:p>
            <a:pPr marL="0" indent="0">
              <a:buNone/>
            </a:pPr>
            <a:endParaRPr lang="en-GB" dirty="0"/>
          </a:p>
          <a:p>
            <a:pPr marL="0" indent="0">
              <a:buNone/>
            </a:pPr>
            <a:r>
              <a:rPr lang="en-GB" sz="2000" dirty="0">
                <a:solidFill>
                  <a:schemeClr val="bg2"/>
                </a:solidFill>
              </a:rPr>
              <a:t>&lt;</a:t>
            </a:r>
            <a:r>
              <a:rPr lang="en-GB" sz="2000" dirty="0" err="1">
                <a:solidFill>
                  <a:schemeClr val="bg2"/>
                </a:solidFill>
              </a:rPr>
              <a:t>textarea</a:t>
            </a:r>
            <a:r>
              <a:rPr lang="en-GB" sz="2000" dirty="0">
                <a:solidFill>
                  <a:schemeClr val="bg2"/>
                </a:solidFill>
              </a:rPr>
              <a:t>&gt;</a:t>
            </a:r>
          </a:p>
          <a:p>
            <a:pPr marL="0" indent="0">
              <a:buNone/>
            </a:pPr>
            <a:r>
              <a:rPr lang="en-GB" sz="2000" dirty="0"/>
              <a:t>Input text here</a:t>
            </a:r>
          </a:p>
          <a:p>
            <a:pPr marL="0" indent="0">
              <a:buNone/>
            </a:pPr>
            <a:r>
              <a:rPr lang="en-GB" sz="2000" dirty="0">
                <a:solidFill>
                  <a:schemeClr val="bg2"/>
                </a:solidFill>
              </a:rPr>
              <a:t>&lt;/</a:t>
            </a:r>
            <a:r>
              <a:rPr lang="en-GB" sz="2000" dirty="0" err="1">
                <a:solidFill>
                  <a:schemeClr val="bg2"/>
                </a:solidFill>
              </a:rPr>
              <a:t>textarea</a:t>
            </a:r>
            <a:r>
              <a:rPr lang="en-GB" sz="2000" dirty="0">
                <a:solidFill>
                  <a:schemeClr val="bg2"/>
                </a:solidFill>
              </a:rPr>
              <a:t>&gt;</a:t>
            </a:r>
          </a:p>
          <a:p>
            <a:pPr marL="0" indent="0">
              <a:buNone/>
            </a:pPr>
            <a:endParaRPr lang="en-GB" sz="2000" dirty="0"/>
          </a:p>
          <a:p>
            <a:pPr marL="0" indent="0">
              <a:buNone/>
            </a:pPr>
            <a:r>
              <a:rPr lang="en-GB" sz="2000" dirty="0">
                <a:solidFill>
                  <a:schemeClr val="bg2"/>
                </a:solidFill>
              </a:rPr>
              <a:t>&lt;</a:t>
            </a:r>
            <a:r>
              <a:rPr lang="en-GB" sz="2000" dirty="0" err="1">
                <a:solidFill>
                  <a:schemeClr val="bg2"/>
                </a:solidFill>
              </a:rPr>
              <a:t>textarea</a:t>
            </a:r>
            <a:r>
              <a:rPr lang="en-GB" sz="2000" dirty="0">
                <a:solidFill>
                  <a:schemeClr val="bg2"/>
                </a:solidFill>
              </a:rPr>
              <a:t> </a:t>
            </a:r>
            <a:r>
              <a:rPr lang="en-GB" sz="2000" dirty="0"/>
              <a:t>rows=“10” cols=“10”</a:t>
            </a:r>
            <a:r>
              <a:rPr lang="en-GB" sz="2000" dirty="0">
                <a:solidFill>
                  <a:schemeClr val="bg2"/>
                </a:solidFill>
              </a:rPr>
              <a:t>&gt;</a:t>
            </a:r>
          </a:p>
          <a:p>
            <a:pPr marL="0" indent="0">
              <a:buNone/>
            </a:pPr>
            <a:r>
              <a:rPr lang="en-GB" sz="2000" dirty="0"/>
              <a:t>Input text here</a:t>
            </a:r>
          </a:p>
          <a:p>
            <a:pPr marL="0" indent="0">
              <a:buNone/>
            </a:pPr>
            <a:r>
              <a:rPr lang="en-GB" sz="2000" dirty="0">
                <a:solidFill>
                  <a:schemeClr val="bg2"/>
                </a:solidFill>
              </a:rPr>
              <a:t>&lt;/</a:t>
            </a:r>
            <a:r>
              <a:rPr lang="en-GB" sz="2000" dirty="0" err="1">
                <a:solidFill>
                  <a:schemeClr val="bg2"/>
                </a:solidFill>
              </a:rPr>
              <a:t>textarea</a:t>
            </a:r>
            <a:r>
              <a:rPr lang="en-GB" sz="2000" dirty="0">
                <a:solidFill>
                  <a:schemeClr val="bg2"/>
                </a:solidFill>
              </a:rPr>
              <a:t>&gt;</a:t>
            </a:r>
          </a:p>
          <a:p>
            <a:pPr marL="0" indent="0">
              <a:buNone/>
            </a:pPr>
            <a:endParaRPr lang="en-GB" sz="2800" dirty="0"/>
          </a:p>
        </p:txBody>
      </p:sp>
      <p:sp>
        <p:nvSpPr>
          <p:cNvPr id="3" name="Title 2">
            <a:extLst>
              <a:ext uri="{FF2B5EF4-FFF2-40B4-BE49-F238E27FC236}">
                <a16:creationId xmlns:a16="http://schemas.microsoft.com/office/drawing/2014/main" id="{339563AB-A0AA-09CB-FA15-B0456BD7343D}"/>
              </a:ext>
            </a:extLst>
          </p:cNvPr>
          <p:cNvSpPr>
            <a:spLocks noGrp="1"/>
          </p:cNvSpPr>
          <p:nvPr>
            <p:ph type="title"/>
          </p:nvPr>
        </p:nvSpPr>
        <p:spPr/>
        <p:txBody>
          <a:bodyPr/>
          <a:lstStyle/>
          <a:p>
            <a:r>
              <a:rPr lang="en-GB" dirty="0"/>
              <a:t>Text Area</a:t>
            </a:r>
          </a:p>
        </p:txBody>
      </p:sp>
      <p:pic>
        <p:nvPicPr>
          <p:cNvPr id="5" name="Picture 4">
            <a:extLst>
              <a:ext uri="{FF2B5EF4-FFF2-40B4-BE49-F238E27FC236}">
                <a16:creationId xmlns:a16="http://schemas.microsoft.com/office/drawing/2014/main" id="{4D91B532-5AC3-3C0C-5327-BC1307338CA9}"/>
              </a:ext>
            </a:extLst>
          </p:cNvPr>
          <p:cNvPicPr>
            <a:picLocks noChangeAspect="1"/>
          </p:cNvPicPr>
          <p:nvPr/>
        </p:nvPicPr>
        <p:blipFill>
          <a:blip r:embed="rId3"/>
          <a:stretch>
            <a:fillRect/>
          </a:stretch>
        </p:blipFill>
        <p:spPr>
          <a:xfrm>
            <a:off x="6751790" y="3316551"/>
            <a:ext cx="3901521" cy="2263160"/>
          </a:xfrm>
          <a:prstGeom prst="rect">
            <a:avLst/>
          </a:prstGeom>
        </p:spPr>
      </p:pic>
    </p:spTree>
    <p:extLst>
      <p:ext uri="{BB962C8B-B14F-4D97-AF65-F5344CB8AC3E}">
        <p14:creationId xmlns:p14="http://schemas.microsoft.com/office/powerpoint/2010/main" val="169823677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9D2DA76-4F19-74FA-B001-30DBFB558F53}"/>
              </a:ext>
            </a:extLst>
          </p:cNvPr>
          <p:cNvSpPr>
            <a:spLocks noGrp="1"/>
          </p:cNvSpPr>
          <p:nvPr>
            <p:ph idx="1"/>
          </p:nvPr>
        </p:nvSpPr>
        <p:spPr/>
        <p:txBody>
          <a:bodyPr/>
          <a:lstStyle/>
          <a:p>
            <a:pPr marL="0" indent="0">
              <a:buNone/>
            </a:pPr>
            <a:r>
              <a:rPr lang="en-GB" sz="2400" dirty="0"/>
              <a:t>The correct syntax for the submit button is:</a:t>
            </a:r>
          </a:p>
          <a:p>
            <a:pPr marL="0" indent="0">
              <a:buNone/>
            </a:pPr>
            <a:endParaRPr lang="en-GB" sz="2400" dirty="0"/>
          </a:p>
          <a:p>
            <a:pPr marL="0" indent="0">
              <a:buNone/>
            </a:pPr>
            <a:r>
              <a:rPr lang="en-GB" sz="3200" dirty="0">
                <a:solidFill>
                  <a:schemeClr val="bg2"/>
                </a:solidFill>
              </a:rPr>
              <a:t>&lt;input </a:t>
            </a:r>
            <a:r>
              <a:rPr lang="en-GB" sz="3200" dirty="0"/>
              <a:t>type="submit" value="Submit"</a:t>
            </a:r>
            <a:r>
              <a:rPr lang="en-GB" sz="3200" dirty="0">
                <a:solidFill>
                  <a:schemeClr val="bg2"/>
                </a:solidFill>
              </a:rPr>
              <a:t>&gt;</a:t>
            </a:r>
          </a:p>
        </p:txBody>
      </p:sp>
      <p:sp>
        <p:nvSpPr>
          <p:cNvPr id="3" name="Title 2">
            <a:extLst>
              <a:ext uri="{FF2B5EF4-FFF2-40B4-BE49-F238E27FC236}">
                <a16:creationId xmlns:a16="http://schemas.microsoft.com/office/drawing/2014/main" id="{9681A4E1-0499-7795-ECD7-4CD7E3E7B706}"/>
              </a:ext>
            </a:extLst>
          </p:cNvPr>
          <p:cNvSpPr>
            <a:spLocks noGrp="1"/>
          </p:cNvSpPr>
          <p:nvPr>
            <p:ph type="title"/>
          </p:nvPr>
        </p:nvSpPr>
        <p:spPr/>
        <p:txBody>
          <a:bodyPr/>
          <a:lstStyle/>
          <a:p>
            <a:r>
              <a:rPr lang="en-GB" dirty="0"/>
              <a:t>Submit</a:t>
            </a:r>
          </a:p>
        </p:txBody>
      </p:sp>
      <p:pic>
        <p:nvPicPr>
          <p:cNvPr id="5" name="Picture 4">
            <a:extLst>
              <a:ext uri="{FF2B5EF4-FFF2-40B4-BE49-F238E27FC236}">
                <a16:creationId xmlns:a16="http://schemas.microsoft.com/office/drawing/2014/main" id="{B369A838-A9D4-2956-AB42-49F7013F7B96}"/>
              </a:ext>
            </a:extLst>
          </p:cNvPr>
          <p:cNvPicPr>
            <a:picLocks noChangeAspect="1"/>
          </p:cNvPicPr>
          <p:nvPr/>
        </p:nvPicPr>
        <p:blipFill>
          <a:blip r:embed="rId3"/>
          <a:stretch>
            <a:fillRect/>
          </a:stretch>
        </p:blipFill>
        <p:spPr>
          <a:xfrm>
            <a:off x="2368053" y="3939390"/>
            <a:ext cx="2242935" cy="852947"/>
          </a:xfrm>
          <a:prstGeom prst="rect">
            <a:avLst/>
          </a:prstGeom>
        </p:spPr>
      </p:pic>
    </p:spTree>
    <p:extLst>
      <p:ext uri="{BB962C8B-B14F-4D97-AF65-F5344CB8AC3E}">
        <p14:creationId xmlns:p14="http://schemas.microsoft.com/office/powerpoint/2010/main" val="247982733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D10E64D-6E15-26E4-9624-8D4EE6722C73}"/>
              </a:ext>
            </a:extLst>
          </p:cNvPr>
          <p:cNvSpPr>
            <a:spLocks noGrp="1"/>
          </p:cNvSpPr>
          <p:nvPr>
            <p:ph idx="1"/>
          </p:nvPr>
        </p:nvSpPr>
        <p:spPr/>
        <p:txBody>
          <a:bodyPr/>
          <a:lstStyle/>
          <a:p>
            <a:pPr marL="0" indent="0">
              <a:buNone/>
            </a:pPr>
            <a:r>
              <a:rPr lang="en-GB" dirty="0"/>
              <a:t>The id attribute specifies a </a:t>
            </a:r>
            <a:r>
              <a:rPr lang="en-GB" b="1" dirty="0"/>
              <a:t>unique</a:t>
            </a:r>
            <a:r>
              <a:rPr lang="en-GB" dirty="0"/>
              <a:t> id for an HTML element (the value must be unique within the HTML document).</a:t>
            </a:r>
          </a:p>
          <a:p>
            <a:pPr marL="0" indent="0">
              <a:buNone/>
            </a:pPr>
            <a:endParaRPr lang="en-GB" dirty="0"/>
          </a:p>
          <a:p>
            <a:pPr marL="0" indent="0">
              <a:buNone/>
            </a:pPr>
            <a:r>
              <a:rPr lang="en-GB" dirty="0"/>
              <a:t>The id attribute is most used to point to a style in a style sheet, and by JavaScript (via the HTML DOM) to manipulate the element with the specific id.</a:t>
            </a:r>
          </a:p>
          <a:p>
            <a:pPr marL="0" indent="0">
              <a:buNone/>
            </a:pPr>
            <a:endParaRPr lang="en-GB" dirty="0"/>
          </a:p>
          <a:p>
            <a:pPr marL="0" indent="0">
              <a:buNone/>
            </a:pPr>
            <a:r>
              <a:rPr lang="en-GB" dirty="0"/>
              <a:t>The id attribute is a Global Attribute, and can be used on </a:t>
            </a:r>
            <a:r>
              <a:rPr lang="en-GB" b="1" dirty="0"/>
              <a:t>any</a:t>
            </a:r>
            <a:r>
              <a:rPr lang="en-GB" dirty="0"/>
              <a:t> HTML element.</a:t>
            </a:r>
          </a:p>
        </p:txBody>
      </p:sp>
      <p:sp>
        <p:nvSpPr>
          <p:cNvPr id="3" name="Title 2">
            <a:extLst>
              <a:ext uri="{FF2B5EF4-FFF2-40B4-BE49-F238E27FC236}">
                <a16:creationId xmlns:a16="http://schemas.microsoft.com/office/drawing/2014/main" id="{F04D489F-C4FA-D94E-E0F7-FFFC1CF0C4C1}"/>
              </a:ext>
            </a:extLst>
          </p:cNvPr>
          <p:cNvSpPr>
            <a:spLocks noGrp="1"/>
          </p:cNvSpPr>
          <p:nvPr>
            <p:ph type="title"/>
          </p:nvPr>
        </p:nvSpPr>
        <p:spPr/>
        <p:txBody>
          <a:bodyPr/>
          <a:lstStyle/>
          <a:p>
            <a:r>
              <a:rPr lang="en-GB" dirty="0"/>
              <a:t>The id element</a:t>
            </a:r>
          </a:p>
        </p:txBody>
      </p:sp>
    </p:spTree>
    <p:extLst>
      <p:ext uri="{BB962C8B-B14F-4D97-AF65-F5344CB8AC3E}">
        <p14:creationId xmlns:p14="http://schemas.microsoft.com/office/powerpoint/2010/main" val="154585976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343FD8-086C-8F3F-1890-FA08189E8922}"/>
              </a:ext>
            </a:extLst>
          </p:cNvPr>
          <p:cNvSpPr>
            <a:spLocks noGrp="1"/>
          </p:cNvSpPr>
          <p:nvPr>
            <p:ph type="title"/>
          </p:nvPr>
        </p:nvSpPr>
        <p:spPr/>
        <p:txBody>
          <a:bodyPr/>
          <a:lstStyle/>
          <a:p>
            <a:r>
              <a:rPr lang="en-GB" dirty="0"/>
              <a:t>Doctype &amp; Layout</a:t>
            </a:r>
          </a:p>
        </p:txBody>
      </p:sp>
      <p:sp>
        <p:nvSpPr>
          <p:cNvPr id="3" name="Text Placeholder 2">
            <a:extLst>
              <a:ext uri="{FF2B5EF4-FFF2-40B4-BE49-F238E27FC236}">
                <a16:creationId xmlns:a16="http://schemas.microsoft.com/office/drawing/2014/main" id="{935FB647-397A-C0AC-5BC6-1E7EFD905D95}"/>
              </a:ext>
            </a:extLst>
          </p:cNvPr>
          <p:cNvSpPr>
            <a:spLocks noGrp="1"/>
          </p:cNvSpPr>
          <p:nvPr>
            <p:ph type="body" sz="quarter" idx="16"/>
          </p:nvPr>
        </p:nvSpPr>
        <p:spPr/>
        <p:txBody>
          <a:bodyPr/>
          <a:lstStyle/>
          <a:p>
            <a:endParaRPr lang="en-GB"/>
          </a:p>
        </p:txBody>
      </p:sp>
    </p:spTree>
    <p:extLst>
      <p:ext uri="{BB962C8B-B14F-4D97-AF65-F5344CB8AC3E}">
        <p14:creationId xmlns:p14="http://schemas.microsoft.com/office/powerpoint/2010/main" val="331345994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6785DC90-66B8-87E0-35F1-DD52C7F95C40}"/>
              </a:ext>
            </a:extLst>
          </p:cNvPr>
          <p:cNvSpPr>
            <a:spLocks noGrp="1"/>
          </p:cNvSpPr>
          <p:nvPr>
            <p:ph idx="1"/>
          </p:nvPr>
        </p:nvSpPr>
        <p:spPr/>
        <p:txBody>
          <a:bodyPr/>
          <a:lstStyle/>
          <a:p>
            <a:pPr marL="0" indent="0">
              <a:buNone/>
            </a:pPr>
            <a:endParaRPr lang="en-GB" dirty="0"/>
          </a:p>
          <a:p>
            <a:pPr marL="0" indent="0">
              <a:buNone/>
            </a:pPr>
            <a:r>
              <a:rPr lang="en-GB" dirty="0"/>
              <a:t>A Document Type Declaration, or DOCTYPE for short, is an instruction to the web browser about the version of markup language in which a web page is written.</a:t>
            </a:r>
          </a:p>
          <a:p>
            <a:pPr marL="0" indent="0">
              <a:buNone/>
            </a:pPr>
            <a:endParaRPr lang="en-GB" dirty="0"/>
          </a:p>
          <a:p>
            <a:pPr marL="0" indent="0">
              <a:buNone/>
            </a:pPr>
            <a:r>
              <a:rPr lang="en-GB" dirty="0"/>
              <a:t>A DOCTYPE declaration appears at the top of a web page before all other elements. According to the HTML specification or standards, every HTML document requires a valid document type declaration to insure that your web pages are displayed the way they are intended to be displayed.</a:t>
            </a:r>
          </a:p>
          <a:p>
            <a:pPr marL="0" indent="0">
              <a:buNone/>
            </a:pPr>
            <a:endParaRPr lang="en-GB" dirty="0"/>
          </a:p>
          <a:p>
            <a:pPr marL="0" indent="0">
              <a:buNone/>
            </a:pPr>
            <a:r>
              <a:rPr lang="en-GB" dirty="0"/>
              <a:t>The doctype declaration is usually the very first thing defined in an HTML document (even before the opening &lt;html&gt; tag); however the doctype declaration itself is not an HTML tag.</a:t>
            </a:r>
          </a:p>
          <a:p>
            <a:pPr marL="0" indent="0">
              <a:buNone/>
            </a:pPr>
            <a:endParaRPr lang="en-GB" dirty="0"/>
          </a:p>
          <a:p>
            <a:pPr marL="0" indent="0">
              <a:buNone/>
            </a:pPr>
            <a:r>
              <a:rPr lang="en-GB" dirty="0"/>
              <a:t>The DOCTYPE for HTML5 is very short, concise, and case-insensitive.</a:t>
            </a:r>
          </a:p>
        </p:txBody>
      </p:sp>
      <p:sp>
        <p:nvSpPr>
          <p:cNvPr id="4" name="Title 3">
            <a:extLst>
              <a:ext uri="{FF2B5EF4-FFF2-40B4-BE49-F238E27FC236}">
                <a16:creationId xmlns:a16="http://schemas.microsoft.com/office/drawing/2014/main" id="{41951740-BAF6-B22F-767E-6206AAF02F7A}"/>
              </a:ext>
            </a:extLst>
          </p:cNvPr>
          <p:cNvSpPr>
            <a:spLocks noGrp="1"/>
          </p:cNvSpPr>
          <p:nvPr>
            <p:ph type="title"/>
          </p:nvPr>
        </p:nvSpPr>
        <p:spPr/>
        <p:txBody>
          <a:bodyPr/>
          <a:lstStyle/>
          <a:p>
            <a:r>
              <a:rPr lang="en-GB" dirty="0"/>
              <a:t>Understanding the doctype</a:t>
            </a:r>
          </a:p>
        </p:txBody>
      </p:sp>
      <p:pic>
        <p:nvPicPr>
          <p:cNvPr id="12" name="Picture 11">
            <a:extLst>
              <a:ext uri="{FF2B5EF4-FFF2-40B4-BE49-F238E27FC236}">
                <a16:creationId xmlns:a16="http://schemas.microsoft.com/office/drawing/2014/main" id="{5BEA6DC5-66DB-92BA-AEE3-801BAB3616AA}"/>
              </a:ext>
            </a:extLst>
          </p:cNvPr>
          <p:cNvPicPr>
            <a:picLocks noChangeAspect="1"/>
          </p:cNvPicPr>
          <p:nvPr/>
        </p:nvPicPr>
        <p:blipFill>
          <a:blip r:embed="rId3"/>
          <a:stretch>
            <a:fillRect/>
          </a:stretch>
        </p:blipFill>
        <p:spPr>
          <a:xfrm>
            <a:off x="7695741" y="5127728"/>
            <a:ext cx="3124200" cy="847725"/>
          </a:xfrm>
          <a:prstGeom prst="rect">
            <a:avLst/>
          </a:prstGeom>
        </p:spPr>
      </p:pic>
    </p:spTree>
    <p:extLst>
      <p:ext uri="{BB962C8B-B14F-4D97-AF65-F5344CB8AC3E}">
        <p14:creationId xmlns:p14="http://schemas.microsoft.com/office/powerpoint/2010/main" val="210762570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463990E-53EF-D10E-85EB-1C57A792613E}"/>
              </a:ext>
            </a:extLst>
          </p:cNvPr>
          <p:cNvSpPr>
            <a:spLocks noGrp="1"/>
          </p:cNvSpPr>
          <p:nvPr>
            <p:ph idx="1"/>
          </p:nvPr>
        </p:nvSpPr>
        <p:spPr/>
        <p:txBody>
          <a:bodyPr/>
          <a:lstStyle/>
          <a:p>
            <a:r>
              <a:rPr lang="en-GB" dirty="0"/>
              <a:t>Create a </a:t>
            </a:r>
            <a:r>
              <a:rPr lang="en-GB" b="1" dirty="0"/>
              <a:t>new</a:t>
            </a:r>
            <a:r>
              <a:rPr lang="en-GB" dirty="0"/>
              <a:t> file in your Documents folder named </a:t>
            </a:r>
            <a:r>
              <a:rPr lang="en-GB" b="1" dirty="0"/>
              <a:t>index.html</a:t>
            </a:r>
          </a:p>
          <a:p>
            <a:r>
              <a:rPr lang="en-GB" b="1" dirty="0"/>
              <a:t>Right-click</a:t>
            </a:r>
            <a:r>
              <a:rPr lang="en-GB" dirty="0"/>
              <a:t> and select Open With…Notepad</a:t>
            </a:r>
          </a:p>
          <a:p>
            <a:r>
              <a:rPr lang="en-GB" dirty="0"/>
              <a:t>Enter the following text:</a:t>
            </a:r>
          </a:p>
          <a:p>
            <a:pPr marL="0" indent="0">
              <a:buNone/>
            </a:pPr>
            <a:endParaRPr lang="en-GB" dirty="0"/>
          </a:p>
          <a:p>
            <a:pPr marL="0" indent="0" algn="ctr">
              <a:buNone/>
            </a:pPr>
            <a:r>
              <a:rPr lang="en-GB" sz="3200" dirty="0"/>
              <a:t>Hello, my name is &lt;strong&gt;HAL 9000&lt;/strong&gt;</a:t>
            </a:r>
          </a:p>
          <a:p>
            <a:pPr marL="0" indent="0">
              <a:buNone/>
            </a:pPr>
            <a:endParaRPr lang="en-GB" dirty="0"/>
          </a:p>
          <a:p>
            <a:pPr marL="0" indent="0">
              <a:buNone/>
            </a:pPr>
            <a:r>
              <a:rPr lang="en-GB" b="1" dirty="0"/>
              <a:t>Save</a:t>
            </a:r>
            <a:r>
              <a:rPr lang="en-GB" dirty="0"/>
              <a:t> the file (</a:t>
            </a:r>
            <a:r>
              <a:rPr lang="en-GB" dirty="0" err="1"/>
              <a:t>Ctrl+S</a:t>
            </a:r>
            <a:r>
              <a:rPr lang="en-GB" dirty="0"/>
              <a:t> normally) and the </a:t>
            </a:r>
            <a:r>
              <a:rPr lang="en-GB" b="1" dirty="0"/>
              <a:t>double-click</a:t>
            </a:r>
            <a:r>
              <a:rPr lang="en-GB" dirty="0"/>
              <a:t> on it to open in your default browser.</a:t>
            </a:r>
          </a:p>
        </p:txBody>
      </p:sp>
      <p:sp>
        <p:nvSpPr>
          <p:cNvPr id="3" name="Title 2">
            <a:extLst>
              <a:ext uri="{FF2B5EF4-FFF2-40B4-BE49-F238E27FC236}">
                <a16:creationId xmlns:a16="http://schemas.microsoft.com/office/drawing/2014/main" id="{D47FFA4F-DD8E-2FDA-7748-DA62D71E994D}"/>
              </a:ext>
            </a:extLst>
          </p:cNvPr>
          <p:cNvSpPr>
            <a:spLocks noGrp="1"/>
          </p:cNvSpPr>
          <p:nvPr>
            <p:ph type="title"/>
          </p:nvPr>
        </p:nvSpPr>
        <p:spPr/>
        <p:txBody>
          <a:bodyPr/>
          <a:lstStyle/>
          <a:p>
            <a:r>
              <a:rPr lang="en-GB" dirty="0"/>
              <a:t>My first HTML page</a:t>
            </a:r>
          </a:p>
        </p:txBody>
      </p:sp>
    </p:spTree>
    <p:extLst>
      <p:ext uri="{BB962C8B-B14F-4D97-AF65-F5344CB8AC3E}">
        <p14:creationId xmlns:p14="http://schemas.microsoft.com/office/powerpoint/2010/main" val="250873581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57ECC31-EC8E-2846-B867-EF5DB94CC4DF}"/>
              </a:ext>
            </a:extLst>
          </p:cNvPr>
          <p:cNvSpPr>
            <a:spLocks noGrp="1"/>
          </p:cNvSpPr>
          <p:nvPr>
            <p:ph idx="1"/>
          </p:nvPr>
        </p:nvSpPr>
        <p:spPr/>
        <p:txBody>
          <a:bodyPr/>
          <a:lstStyle/>
          <a:p>
            <a:pPr marL="0" indent="0" algn="ctr">
              <a:buNone/>
            </a:pPr>
            <a:r>
              <a:rPr lang="en-GB" sz="2000" dirty="0"/>
              <a:t>Creating a website layout is the activity of positioning the various elements that make a web page in a well-structured manner and give appealing look to the website.</a:t>
            </a:r>
          </a:p>
          <a:p>
            <a:pPr marL="0" indent="0" algn="ctr">
              <a:buNone/>
            </a:pPr>
            <a:endParaRPr lang="en-GB" sz="2000" dirty="0"/>
          </a:p>
          <a:p>
            <a:pPr marL="0" indent="0" algn="ctr">
              <a:buNone/>
            </a:pPr>
            <a:r>
              <a:rPr lang="en-GB" sz="2000" dirty="0"/>
              <a:t>You have seen most websites on the internet usually display their content in multiple rows and columns, formatted like a magazine or newspaper to provide the users a better reading and writing environment. This can be easily achieved by using the HTML tags, such as </a:t>
            </a:r>
            <a:r>
              <a:rPr lang="en-GB" sz="2000" dirty="0">
                <a:solidFill>
                  <a:schemeClr val="bg2"/>
                </a:solidFill>
              </a:rPr>
              <a:t>&lt;table&gt;</a:t>
            </a:r>
            <a:r>
              <a:rPr lang="en-GB" sz="2000" dirty="0"/>
              <a:t>,</a:t>
            </a:r>
            <a:r>
              <a:rPr lang="en-GB" sz="2000" dirty="0">
                <a:solidFill>
                  <a:schemeClr val="bg2"/>
                </a:solidFill>
              </a:rPr>
              <a:t> &lt;div&gt;</a:t>
            </a:r>
            <a:r>
              <a:rPr lang="en-GB" sz="2000" dirty="0"/>
              <a:t>,</a:t>
            </a:r>
            <a:r>
              <a:rPr lang="en-GB" sz="2000" dirty="0">
                <a:solidFill>
                  <a:schemeClr val="bg2"/>
                </a:solidFill>
              </a:rPr>
              <a:t> &lt;header&gt;</a:t>
            </a:r>
            <a:r>
              <a:rPr lang="en-GB" sz="2000" dirty="0"/>
              <a:t>,</a:t>
            </a:r>
            <a:r>
              <a:rPr lang="en-GB" sz="2000" dirty="0">
                <a:solidFill>
                  <a:schemeClr val="bg2"/>
                </a:solidFill>
              </a:rPr>
              <a:t> &lt;footer&gt;</a:t>
            </a:r>
            <a:r>
              <a:rPr lang="en-GB" sz="2000" dirty="0"/>
              <a:t>,</a:t>
            </a:r>
            <a:r>
              <a:rPr lang="en-GB" sz="2000" dirty="0">
                <a:solidFill>
                  <a:schemeClr val="bg2"/>
                </a:solidFill>
              </a:rPr>
              <a:t> &lt;section&gt;</a:t>
            </a:r>
            <a:r>
              <a:rPr lang="en-GB" sz="2000" dirty="0"/>
              <a:t>,</a:t>
            </a:r>
            <a:r>
              <a:rPr lang="en-GB" sz="2000" dirty="0">
                <a:solidFill>
                  <a:schemeClr val="bg2"/>
                </a:solidFill>
              </a:rPr>
              <a:t> </a:t>
            </a:r>
            <a:r>
              <a:rPr lang="en-GB" sz="2000" dirty="0"/>
              <a:t>etc. and adding some CSS styles to them.</a:t>
            </a:r>
          </a:p>
        </p:txBody>
      </p:sp>
      <p:sp>
        <p:nvSpPr>
          <p:cNvPr id="3" name="Title 2">
            <a:extLst>
              <a:ext uri="{FF2B5EF4-FFF2-40B4-BE49-F238E27FC236}">
                <a16:creationId xmlns:a16="http://schemas.microsoft.com/office/drawing/2014/main" id="{DC3B2C2D-337E-650A-9913-F58EC088837B}"/>
              </a:ext>
            </a:extLst>
          </p:cNvPr>
          <p:cNvSpPr>
            <a:spLocks noGrp="1"/>
          </p:cNvSpPr>
          <p:nvPr>
            <p:ph type="title"/>
          </p:nvPr>
        </p:nvSpPr>
        <p:spPr/>
        <p:txBody>
          <a:bodyPr/>
          <a:lstStyle/>
          <a:p>
            <a:r>
              <a:rPr lang="en-GB" dirty="0"/>
              <a:t>Website Layout</a:t>
            </a:r>
          </a:p>
        </p:txBody>
      </p:sp>
    </p:spTree>
    <p:extLst>
      <p:ext uri="{BB962C8B-B14F-4D97-AF65-F5344CB8AC3E}">
        <p14:creationId xmlns:p14="http://schemas.microsoft.com/office/powerpoint/2010/main" val="13398881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473FACC4-6AB0-BE56-B347-58735638CAD1}"/>
              </a:ext>
            </a:extLst>
          </p:cNvPr>
          <p:cNvPicPr>
            <a:picLocks noGrp="1" noChangeAspect="1"/>
          </p:cNvPicPr>
          <p:nvPr>
            <p:ph idx="1"/>
          </p:nvPr>
        </p:nvPicPr>
        <p:blipFill>
          <a:blip r:embed="rId3"/>
          <a:stretch>
            <a:fillRect/>
          </a:stretch>
        </p:blipFill>
        <p:spPr>
          <a:xfrm>
            <a:off x="5258581" y="1828800"/>
            <a:ext cx="6089249" cy="4298857"/>
          </a:xfrm>
        </p:spPr>
      </p:pic>
      <p:sp>
        <p:nvSpPr>
          <p:cNvPr id="3" name="Title 2">
            <a:extLst>
              <a:ext uri="{FF2B5EF4-FFF2-40B4-BE49-F238E27FC236}">
                <a16:creationId xmlns:a16="http://schemas.microsoft.com/office/drawing/2014/main" id="{61BCC10E-2900-CB4F-CE42-0DE04C04FE03}"/>
              </a:ext>
            </a:extLst>
          </p:cNvPr>
          <p:cNvSpPr>
            <a:spLocks noGrp="1"/>
          </p:cNvSpPr>
          <p:nvPr>
            <p:ph type="title"/>
          </p:nvPr>
        </p:nvSpPr>
        <p:spPr/>
        <p:txBody>
          <a:bodyPr/>
          <a:lstStyle/>
          <a:p>
            <a:r>
              <a:rPr lang="en-GB" dirty="0" err="1"/>
              <a:t>Div</a:t>
            </a:r>
            <a:r>
              <a:rPr lang="en-GB" dirty="0"/>
              <a:t> Based Layout</a:t>
            </a:r>
          </a:p>
        </p:txBody>
      </p:sp>
      <p:graphicFrame>
        <p:nvGraphicFramePr>
          <p:cNvPr id="4" name="Object 3">
            <a:extLst>
              <a:ext uri="{FF2B5EF4-FFF2-40B4-BE49-F238E27FC236}">
                <a16:creationId xmlns:a16="http://schemas.microsoft.com/office/drawing/2014/main" id="{7C7551C4-33E6-3EE9-4F75-7FEAF9728356}"/>
              </a:ext>
            </a:extLst>
          </p:cNvPr>
          <p:cNvGraphicFramePr>
            <a:graphicFrameLocks noChangeAspect="1"/>
          </p:cNvGraphicFramePr>
          <p:nvPr>
            <p:extLst>
              <p:ext uri="{D42A27DB-BD31-4B8C-83A1-F6EECF244321}">
                <p14:modId xmlns:p14="http://schemas.microsoft.com/office/powerpoint/2010/main" val="2423766879"/>
              </p:ext>
            </p:extLst>
          </p:nvPr>
        </p:nvGraphicFramePr>
        <p:xfrm>
          <a:off x="1501450" y="3275281"/>
          <a:ext cx="1638357" cy="1261104"/>
        </p:xfrm>
        <a:graphic>
          <a:graphicData uri="http://schemas.openxmlformats.org/presentationml/2006/ole">
            <mc:AlternateContent xmlns:mc="http://schemas.openxmlformats.org/markup-compatibility/2006">
              <mc:Choice xmlns:v="urn:schemas-microsoft-com:vml" Requires="v">
                <p:oleObj name="Packager Shell Object" showAsIcon="1" r:id="rId4" imgW="482400" imgH="372240" progId="Package">
                  <p:embed/>
                </p:oleObj>
              </mc:Choice>
              <mc:Fallback>
                <p:oleObj name="Packager Shell Object" showAsIcon="1" r:id="rId4" imgW="482400" imgH="372240" progId="Package">
                  <p:embed/>
                  <p:pic>
                    <p:nvPicPr>
                      <p:cNvPr id="4" name="Object 3">
                        <a:extLst>
                          <a:ext uri="{FF2B5EF4-FFF2-40B4-BE49-F238E27FC236}">
                            <a16:creationId xmlns:a16="http://schemas.microsoft.com/office/drawing/2014/main" id="{7C7551C4-33E6-3EE9-4F75-7FEAF9728356}"/>
                          </a:ext>
                        </a:extLst>
                      </p:cNvPr>
                      <p:cNvPicPr/>
                      <p:nvPr/>
                    </p:nvPicPr>
                    <p:blipFill>
                      <a:blip r:embed="rId5"/>
                      <a:stretch>
                        <a:fillRect/>
                      </a:stretch>
                    </p:blipFill>
                    <p:spPr>
                      <a:xfrm>
                        <a:off x="1501450" y="3275281"/>
                        <a:ext cx="1638357" cy="1261104"/>
                      </a:xfrm>
                      <a:prstGeom prst="rect">
                        <a:avLst/>
                      </a:prstGeom>
                    </p:spPr>
                  </p:pic>
                </p:oleObj>
              </mc:Fallback>
            </mc:AlternateContent>
          </a:graphicData>
        </a:graphic>
      </p:graphicFrame>
    </p:spTree>
    <p:extLst>
      <p:ext uri="{BB962C8B-B14F-4D97-AF65-F5344CB8AC3E}">
        <p14:creationId xmlns:p14="http://schemas.microsoft.com/office/powerpoint/2010/main" val="37679035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2C45AE-64F3-D5ED-5B11-B07A7375B754}"/>
              </a:ext>
            </a:extLst>
          </p:cNvPr>
          <p:cNvSpPr>
            <a:spLocks noGrp="1"/>
          </p:cNvSpPr>
          <p:nvPr>
            <p:ph type="title"/>
          </p:nvPr>
        </p:nvSpPr>
        <p:spPr/>
        <p:txBody>
          <a:bodyPr/>
          <a:lstStyle/>
          <a:p>
            <a:r>
              <a:rPr lang="en-GB" dirty="0"/>
              <a:t>HTML5</a:t>
            </a:r>
          </a:p>
        </p:txBody>
      </p:sp>
      <p:sp>
        <p:nvSpPr>
          <p:cNvPr id="3" name="Text Placeholder 2">
            <a:extLst>
              <a:ext uri="{FF2B5EF4-FFF2-40B4-BE49-F238E27FC236}">
                <a16:creationId xmlns:a16="http://schemas.microsoft.com/office/drawing/2014/main" id="{E0B91F24-1E08-6DB7-351D-B3E642CB10A3}"/>
              </a:ext>
            </a:extLst>
          </p:cNvPr>
          <p:cNvSpPr>
            <a:spLocks noGrp="1"/>
          </p:cNvSpPr>
          <p:nvPr>
            <p:ph type="body" sz="quarter" idx="16"/>
          </p:nvPr>
        </p:nvSpPr>
        <p:spPr/>
        <p:txBody>
          <a:bodyPr/>
          <a:lstStyle/>
          <a:p>
            <a:endParaRPr lang="en-GB"/>
          </a:p>
        </p:txBody>
      </p:sp>
    </p:spTree>
    <p:extLst>
      <p:ext uri="{BB962C8B-B14F-4D97-AF65-F5344CB8AC3E}">
        <p14:creationId xmlns:p14="http://schemas.microsoft.com/office/powerpoint/2010/main" val="225828956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2A6FE83F-F290-7B61-1C2E-AFF8B8D22706}"/>
              </a:ext>
            </a:extLst>
          </p:cNvPr>
          <p:cNvSpPr>
            <a:spLocks noGrp="1"/>
          </p:cNvSpPr>
          <p:nvPr>
            <p:ph idx="1"/>
          </p:nvPr>
        </p:nvSpPr>
        <p:spPr/>
        <p:txBody>
          <a:bodyPr/>
          <a:lstStyle/>
          <a:p>
            <a:pPr marL="0" indent="0" algn="ctr">
              <a:buNone/>
            </a:pPr>
            <a:r>
              <a:rPr lang="en-GB" sz="3200" b="0" i="0" dirty="0">
                <a:effectLst/>
                <a:latin typeface="Lexend Deca"/>
              </a:rPr>
              <a:t>HTML5 is the newest version of </a:t>
            </a:r>
            <a:r>
              <a:rPr lang="en-GB" sz="3200" b="0" i="0" u="none" strike="noStrike" dirty="0">
                <a:effectLst/>
                <a:latin typeface="Lexend Deca"/>
              </a:rPr>
              <a:t>HTML</a:t>
            </a:r>
            <a:r>
              <a:rPr lang="en-GB" sz="3200" b="0" i="0" dirty="0">
                <a:effectLst/>
                <a:latin typeface="Lexend Deca"/>
              </a:rPr>
              <a:t>. The term refers to two things. One is the updated HTML language itself, which has new elements and attributes. The second is the larger set of technologies that work with this new version of HTML — like a new video format — and enable you to build more complex and powerful websites and apps.</a:t>
            </a:r>
            <a:endParaRPr lang="en-GB" sz="3200" dirty="0"/>
          </a:p>
        </p:txBody>
      </p:sp>
      <p:sp>
        <p:nvSpPr>
          <p:cNvPr id="4" name="Title 3">
            <a:extLst>
              <a:ext uri="{FF2B5EF4-FFF2-40B4-BE49-F238E27FC236}">
                <a16:creationId xmlns:a16="http://schemas.microsoft.com/office/drawing/2014/main" id="{BC519DF0-5839-AF03-E52A-55F4D0701809}"/>
              </a:ext>
            </a:extLst>
          </p:cNvPr>
          <p:cNvSpPr>
            <a:spLocks noGrp="1"/>
          </p:cNvSpPr>
          <p:nvPr>
            <p:ph type="title"/>
          </p:nvPr>
        </p:nvSpPr>
        <p:spPr/>
        <p:txBody>
          <a:bodyPr/>
          <a:lstStyle/>
          <a:p>
            <a:r>
              <a:rPr lang="en-GB" dirty="0"/>
              <a:t>What is it?</a:t>
            </a:r>
          </a:p>
        </p:txBody>
      </p:sp>
    </p:spTree>
    <p:extLst>
      <p:ext uri="{BB962C8B-B14F-4D97-AF65-F5344CB8AC3E}">
        <p14:creationId xmlns:p14="http://schemas.microsoft.com/office/powerpoint/2010/main" val="412515163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F2DC2C97-AC23-815A-F32A-F486F46EC4A4}"/>
              </a:ext>
            </a:extLst>
          </p:cNvPr>
          <p:cNvPicPr>
            <a:picLocks noGrp="1" noChangeAspect="1"/>
          </p:cNvPicPr>
          <p:nvPr>
            <p:ph idx="1"/>
          </p:nvPr>
        </p:nvPicPr>
        <p:blipFill>
          <a:blip r:embed="rId3"/>
          <a:stretch>
            <a:fillRect/>
          </a:stretch>
        </p:blipFill>
        <p:spPr>
          <a:xfrm>
            <a:off x="2351881" y="2535237"/>
            <a:ext cx="7467600" cy="3114675"/>
          </a:xfrm>
        </p:spPr>
      </p:pic>
      <p:sp>
        <p:nvSpPr>
          <p:cNvPr id="4" name="Title 3">
            <a:extLst>
              <a:ext uri="{FF2B5EF4-FFF2-40B4-BE49-F238E27FC236}">
                <a16:creationId xmlns:a16="http://schemas.microsoft.com/office/drawing/2014/main" id="{84B54B3D-E728-C57B-AB06-F5D71B154979}"/>
              </a:ext>
            </a:extLst>
          </p:cNvPr>
          <p:cNvSpPr>
            <a:spLocks noGrp="1"/>
          </p:cNvSpPr>
          <p:nvPr>
            <p:ph type="title"/>
          </p:nvPr>
        </p:nvSpPr>
        <p:spPr/>
        <p:txBody>
          <a:bodyPr/>
          <a:lstStyle/>
          <a:p>
            <a:r>
              <a:rPr lang="en-GB" dirty="0"/>
              <a:t>HTML5 Structural tags</a:t>
            </a:r>
          </a:p>
        </p:txBody>
      </p:sp>
    </p:spTree>
    <p:extLst>
      <p:ext uri="{BB962C8B-B14F-4D97-AF65-F5344CB8AC3E}">
        <p14:creationId xmlns:p14="http://schemas.microsoft.com/office/powerpoint/2010/main" val="178239326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FFAA449-CB1D-D4DE-28C3-B4E0401BFD6C}"/>
              </a:ext>
            </a:extLst>
          </p:cNvPr>
          <p:cNvSpPr>
            <a:spLocks noGrp="1"/>
          </p:cNvSpPr>
          <p:nvPr>
            <p:ph idx="1"/>
          </p:nvPr>
        </p:nvSpPr>
        <p:spPr/>
        <p:txBody>
          <a:bodyPr/>
          <a:lstStyle/>
          <a:p>
            <a:pPr marL="0" indent="0" algn="ctr">
              <a:buNone/>
            </a:pPr>
            <a:r>
              <a:rPr lang="en-GB" sz="3200" b="0" i="0" dirty="0">
                <a:solidFill>
                  <a:srgbClr val="2E475D"/>
                </a:solidFill>
                <a:effectLst/>
                <a:latin typeface="+mn-lt"/>
              </a:rPr>
              <a:t>You can create smarter forms thanks to HTML5’s expanded form options. In addition to all the standard form input types, HTML5 offers more, including: </a:t>
            </a:r>
            <a:r>
              <a:rPr lang="en-GB" sz="3200" b="1" i="0" dirty="0">
                <a:solidFill>
                  <a:srgbClr val="2E475D"/>
                </a:solidFill>
                <a:effectLst/>
                <a:latin typeface="+mn-lt"/>
              </a:rPr>
              <a:t>date</a:t>
            </a:r>
            <a:r>
              <a:rPr lang="en-GB" sz="3200" b="0" i="0" dirty="0">
                <a:solidFill>
                  <a:srgbClr val="2E475D"/>
                </a:solidFill>
                <a:effectLst/>
                <a:latin typeface="+mn-lt"/>
              </a:rPr>
              <a:t>, </a:t>
            </a:r>
            <a:r>
              <a:rPr lang="en-GB" sz="3200" b="1" i="0" dirty="0">
                <a:solidFill>
                  <a:srgbClr val="2E475D"/>
                </a:solidFill>
                <a:effectLst/>
                <a:latin typeface="+mn-lt"/>
              </a:rPr>
              <a:t>month</a:t>
            </a:r>
            <a:r>
              <a:rPr lang="en-GB" sz="3200" b="0" i="0" dirty="0">
                <a:solidFill>
                  <a:srgbClr val="2E475D"/>
                </a:solidFill>
                <a:effectLst/>
                <a:latin typeface="+mn-lt"/>
              </a:rPr>
              <a:t>, </a:t>
            </a:r>
            <a:r>
              <a:rPr lang="en-GB" sz="3200" b="1" i="0" dirty="0">
                <a:solidFill>
                  <a:srgbClr val="2E475D"/>
                </a:solidFill>
                <a:effectLst/>
                <a:latin typeface="+mn-lt"/>
              </a:rPr>
              <a:t>week</a:t>
            </a:r>
            <a:r>
              <a:rPr lang="en-GB" sz="3200" b="0" i="0" dirty="0">
                <a:solidFill>
                  <a:srgbClr val="2E475D"/>
                </a:solidFill>
                <a:effectLst/>
                <a:latin typeface="+mn-lt"/>
              </a:rPr>
              <a:t>, </a:t>
            </a:r>
            <a:r>
              <a:rPr lang="en-GB" sz="3200" b="1" i="0" dirty="0">
                <a:solidFill>
                  <a:srgbClr val="2E475D"/>
                </a:solidFill>
                <a:effectLst/>
                <a:latin typeface="+mn-lt"/>
              </a:rPr>
              <a:t>time</a:t>
            </a:r>
            <a:r>
              <a:rPr lang="en-GB" sz="3200" b="0" i="0" dirty="0">
                <a:solidFill>
                  <a:srgbClr val="2E475D"/>
                </a:solidFill>
                <a:effectLst/>
                <a:latin typeface="+mn-lt"/>
              </a:rPr>
              <a:t>, </a:t>
            </a:r>
            <a:r>
              <a:rPr lang="en-GB" sz="3200" b="1" i="0" dirty="0">
                <a:solidFill>
                  <a:srgbClr val="2E475D"/>
                </a:solidFill>
                <a:effectLst/>
                <a:latin typeface="+mn-lt"/>
              </a:rPr>
              <a:t>number</a:t>
            </a:r>
            <a:r>
              <a:rPr lang="en-GB" sz="3200" b="0" i="0" dirty="0">
                <a:solidFill>
                  <a:srgbClr val="2E475D"/>
                </a:solidFill>
                <a:effectLst/>
                <a:latin typeface="+mn-lt"/>
              </a:rPr>
              <a:t>, </a:t>
            </a:r>
            <a:r>
              <a:rPr lang="en-GB" sz="3200" b="1" i="0" dirty="0">
                <a:solidFill>
                  <a:srgbClr val="2E475D"/>
                </a:solidFill>
                <a:effectLst/>
                <a:latin typeface="+mn-lt"/>
              </a:rPr>
              <a:t>range</a:t>
            </a:r>
            <a:r>
              <a:rPr lang="en-GB" sz="3200" b="0" i="0" dirty="0">
                <a:solidFill>
                  <a:srgbClr val="2E475D"/>
                </a:solidFill>
                <a:effectLst/>
                <a:latin typeface="+mn-lt"/>
              </a:rPr>
              <a:t>, </a:t>
            </a:r>
            <a:r>
              <a:rPr lang="en-GB" sz="3200" b="1" i="0" dirty="0">
                <a:solidFill>
                  <a:srgbClr val="2E475D"/>
                </a:solidFill>
                <a:effectLst/>
                <a:latin typeface="+mn-lt"/>
              </a:rPr>
              <a:t>email</a:t>
            </a:r>
            <a:r>
              <a:rPr lang="en-GB" sz="3200" b="0" i="0" dirty="0">
                <a:solidFill>
                  <a:srgbClr val="2E475D"/>
                </a:solidFill>
                <a:effectLst/>
                <a:latin typeface="+mn-lt"/>
              </a:rPr>
              <a:t>, and </a:t>
            </a:r>
            <a:r>
              <a:rPr lang="en-GB" sz="3200" b="1" i="0" dirty="0" err="1">
                <a:solidFill>
                  <a:srgbClr val="2E475D"/>
                </a:solidFill>
                <a:effectLst/>
                <a:latin typeface="+mn-lt"/>
              </a:rPr>
              <a:t>url</a:t>
            </a:r>
            <a:r>
              <a:rPr lang="en-GB" sz="3200" b="0" i="0" dirty="0">
                <a:solidFill>
                  <a:srgbClr val="2E475D"/>
                </a:solidFill>
                <a:effectLst/>
                <a:latin typeface="+mn-lt"/>
              </a:rPr>
              <a:t>. You can also add date pickers, sliders, validation, and placeholder text thanks to the new placeholder attribute, which we’ll discuss later.</a:t>
            </a:r>
            <a:endParaRPr lang="en-GB" sz="3200" dirty="0">
              <a:latin typeface="+mn-lt"/>
            </a:endParaRPr>
          </a:p>
        </p:txBody>
      </p:sp>
      <p:sp>
        <p:nvSpPr>
          <p:cNvPr id="3" name="Title 2">
            <a:extLst>
              <a:ext uri="{FF2B5EF4-FFF2-40B4-BE49-F238E27FC236}">
                <a16:creationId xmlns:a16="http://schemas.microsoft.com/office/drawing/2014/main" id="{F7DC87E1-1054-A89D-D731-DA17F2730594}"/>
              </a:ext>
            </a:extLst>
          </p:cNvPr>
          <p:cNvSpPr>
            <a:spLocks noGrp="1"/>
          </p:cNvSpPr>
          <p:nvPr>
            <p:ph type="title"/>
          </p:nvPr>
        </p:nvSpPr>
        <p:spPr/>
        <p:txBody>
          <a:bodyPr/>
          <a:lstStyle/>
          <a:p>
            <a:r>
              <a:rPr lang="en-GB" dirty="0"/>
              <a:t>Form Features</a:t>
            </a:r>
          </a:p>
        </p:txBody>
      </p:sp>
    </p:spTree>
    <p:extLst>
      <p:ext uri="{BB962C8B-B14F-4D97-AF65-F5344CB8AC3E}">
        <p14:creationId xmlns:p14="http://schemas.microsoft.com/office/powerpoint/2010/main" val="106929673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7405579-4A58-BC66-4599-E19ECE82C147}"/>
              </a:ext>
            </a:extLst>
          </p:cNvPr>
          <p:cNvSpPr>
            <a:spLocks noGrp="1"/>
          </p:cNvSpPr>
          <p:nvPr>
            <p:ph idx="1"/>
          </p:nvPr>
        </p:nvSpPr>
        <p:spPr>
          <a:xfrm>
            <a:off x="524887" y="2210224"/>
            <a:ext cx="5571113" cy="3765230"/>
          </a:xfrm>
        </p:spPr>
        <p:txBody>
          <a:bodyPr/>
          <a:lstStyle/>
          <a:p>
            <a:pPr marL="0" indent="0">
              <a:buNone/>
            </a:pPr>
            <a:r>
              <a:rPr lang="en-GB" sz="2000" b="0" i="0" dirty="0">
                <a:effectLst/>
                <a:latin typeface="Lexend Deca"/>
              </a:rPr>
              <a:t>HTML5 introduced the placeholder attribute. You can use this with the &lt;input&gt; element to provide a short hint to help users fill in passwords or other data entry fields. This can help you create better forms. However, it’s important to note that this attribute is not accessible to assistive technologies. </a:t>
            </a:r>
            <a:endParaRPr lang="en-GB" sz="2000" dirty="0"/>
          </a:p>
        </p:txBody>
      </p:sp>
      <p:sp>
        <p:nvSpPr>
          <p:cNvPr id="3" name="Title 2">
            <a:extLst>
              <a:ext uri="{FF2B5EF4-FFF2-40B4-BE49-F238E27FC236}">
                <a16:creationId xmlns:a16="http://schemas.microsoft.com/office/drawing/2014/main" id="{F24B47C0-DE7B-CB48-2876-030F8D63CB14}"/>
              </a:ext>
            </a:extLst>
          </p:cNvPr>
          <p:cNvSpPr>
            <a:spLocks noGrp="1"/>
          </p:cNvSpPr>
          <p:nvPr>
            <p:ph type="title"/>
          </p:nvPr>
        </p:nvSpPr>
        <p:spPr/>
        <p:txBody>
          <a:bodyPr/>
          <a:lstStyle/>
          <a:p>
            <a:r>
              <a:rPr lang="en-GB" dirty="0" err="1"/>
              <a:t>PlaCEHOLDER</a:t>
            </a:r>
            <a:endParaRPr lang="en-GB" dirty="0"/>
          </a:p>
        </p:txBody>
      </p:sp>
      <p:pic>
        <p:nvPicPr>
          <p:cNvPr id="11266" name="Picture 2" descr="Facebook’s signup form. A heading reads, “Sign Up. It’s free and always will be.” Placeholders are being used as labels, asking for your first name, last name, mobile number or email, and to create a new password for your account Screenshot.">
            <a:extLst>
              <a:ext uri="{FF2B5EF4-FFF2-40B4-BE49-F238E27FC236}">
                <a16:creationId xmlns:a16="http://schemas.microsoft.com/office/drawing/2014/main" id="{6C5690B2-2250-06FF-F8A4-6A46EDB10D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76571" y="1235087"/>
            <a:ext cx="3810000" cy="231457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1439A948-2901-D4AD-6CE6-487544223A15}"/>
              </a:ext>
            </a:extLst>
          </p:cNvPr>
          <p:cNvSpPr txBox="1"/>
          <p:nvPr/>
        </p:nvSpPr>
        <p:spPr>
          <a:xfrm>
            <a:off x="7176571" y="882547"/>
            <a:ext cx="3810000" cy="352540"/>
          </a:xfrm>
          <a:prstGeom prst="rect">
            <a:avLst/>
          </a:prstGeom>
          <a:noFill/>
        </p:spPr>
        <p:txBody>
          <a:bodyPr wrap="square" rtlCol="0">
            <a:noAutofit/>
          </a:bodyPr>
          <a:lstStyle/>
          <a:p>
            <a:pPr algn="l"/>
            <a:r>
              <a:rPr lang="en-GB" dirty="0"/>
              <a:t>This is </a:t>
            </a:r>
            <a:r>
              <a:rPr lang="en-GB" dirty="0">
                <a:solidFill>
                  <a:srgbClr val="FF0000"/>
                </a:solidFill>
              </a:rPr>
              <a:t>bad</a:t>
            </a:r>
            <a:r>
              <a:rPr lang="en-GB" dirty="0"/>
              <a:t> for accessibility!</a:t>
            </a:r>
          </a:p>
        </p:txBody>
      </p:sp>
      <p:pic>
        <p:nvPicPr>
          <p:cNvPr id="11268" name="Picture 4" descr="An input called “Your Birthdate” being filled out. The placeholder reads, “MM/DD/YYY” and the animation depicts the person filling it out getting to the year portion and having to delete the text to be able to go back and review what the proper formatting is.">
            <a:extLst>
              <a:ext uri="{FF2B5EF4-FFF2-40B4-BE49-F238E27FC236}">
                <a16:creationId xmlns:a16="http://schemas.microsoft.com/office/drawing/2014/main" id="{08D9ED3F-C47E-DA28-C92F-7B81CD0C8E2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73228" y="5162903"/>
            <a:ext cx="5715000" cy="9525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96C090A-8DEC-2814-8E84-4BF0270E2950}"/>
              </a:ext>
            </a:extLst>
          </p:cNvPr>
          <p:cNvSpPr txBox="1"/>
          <p:nvPr/>
        </p:nvSpPr>
        <p:spPr>
          <a:xfrm>
            <a:off x="5673228" y="4605209"/>
            <a:ext cx="3810000" cy="352540"/>
          </a:xfrm>
          <a:prstGeom prst="rect">
            <a:avLst/>
          </a:prstGeom>
          <a:noFill/>
        </p:spPr>
        <p:txBody>
          <a:bodyPr wrap="square" rtlCol="0">
            <a:noAutofit/>
          </a:bodyPr>
          <a:lstStyle/>
          <a:p>
            <a:pPr algn="l"/>
            <a:r>
              <a:rPr lang="en-GB" dirty="0"/>
              <a:t>Always use a label too!</a:t>
            </a:r>
          </a:p>
        </p:txBody>
      </p:sp>
      <p:cxnSp>
        <p:nvCxnSpPr>
          <p:cNvPr id="7" name="Straight Arrow Connector 6">
            <a:extLst>
              <a:ext uri="{FF2B5EF4-FFF2-40B4-BE49-F238E27FC236}">
                <a16:creationId xmlns:a16="http://schemas.microsoft.com/office/drawing/2014/main" id="{1D51F9DF-D8AD-F4CC-0EDA-525DD7A49804}"/>
              </a:ext>
            </a:extLst>
          </p:cNvPr>
          <p:cNvCxnSpPr/>
          <p:nvPr/>
        </p:nvCxnSpPr>
        <p:spPr>
          <a:xfrm flipH="1">
            <a:off x="6599104" y="4781479"/>
            <a:ext cx="577467" cy="381424"/>
          </a:xfrm>
          <a:prstGeom prst="straightConnector1">
            <a:avLst/>
          </a:prstGeom>
          <a:ln w="31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577581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FE1FD73-CB5B-14B0-147C-CD323D034C97}"/>
              </a:ext>
            </a:extLst>
          </p:cNvPr>
          <p:cNvSpPr>
            <a:spLocks noGrp="1"/>
          </p:cNvSpPr>
          <p:nvPr>
            <p:ph idx="1"/>
          </p:nvPr>
        </p:nvSpPr>
        <p:spPr>
          <a:xfrm>
            <a:off x="4406747" y="2210224"/>
            <a:ext cx="7238540" cy="3765230"/>
          </a:xfrm>
        </p:spPr>
        <p:txBody>
          <a:bodyPr/>
          <a:lstStyle/>
          <a:p>
            <a:pPr marL="0" indent="0">
              <a:buNone/>
            </a:pPr>
            <a:r>
              <a:rPr lang="en-GB" b="0" dirty="0">
                <a:solidFill>
                  <a:schemeClr val="bg2"/>
                </a:solidFill>
                <a:effectLst/>
                <a:latin typeface="Consolas" panose="020B0609020204030204" pitchFamily="49" charset="0"/>
              </a:rPr>
              <a:t>&lt;label </a:t>
            </a:r>
            <a:r>
              <a:rPr lang="en-GB" b="1" dirty="0">
                <a:effectLst/>
                <a:latin typeface="Consolas" panose="020B0609020204030204" pitchFamily="49" charset="0"/>
              </a:rPr>
              <a:t>for="</a:t>
            </a:r>
            <a:r>
              <a:rPr lang="en-GB" b="1" dirty="0" err="1">
                <a:effectLst/>
                <a:latin typeface="Consolas" panose="020B0609020204030204" pitchFamily="49" charset="0"/>
              </a:rPr>
              <a:t>namebox</a:t>
            </a:r>
            <a:r>
              <a:rPr lang="en-GB" b="1" dirty="0">
                <a:effectLst/>
                <a:latin typeface="Consolas" panose="020B0609020204030204" pitchFamily="49" charset="0"/>
              </a:rPr>
              <a:t>"</a:t>
            </a:r>
            <a:r>
              <a:rPr lang="en-GB" b="1" dirty="0">
                <a:solidFill>
                  <a:schemeClr val="bg2"/>
                </a:solidFill>
                <a:effectLst/>
                <a:latin typeface="Consolas" panose="020B0609020204030204" pitchFamily="49" charset="0"/>
              </a:rPr>
              <a:t>&gt;</a:t>
            </a:r>
            <a:r>
              <a:rPr lang="en-GB" b="0" dirty="0">
                <a:effectLst/>
                <a:latin typeface="Consolas" panose="020B0609020204030204" pitchFamily="49" charset="0"/>
              </a:rPr>
              <a:t>Username</a:t>
            </a:r>
            <a:r>
              <a:rPr lang="en-GB" b="0" dirty="0">
                <a:solidFill>
                  <a:schemeClr val="bg2"/>
                </a:solidFill>
                <a:effectLst/>
                <a:latin typeface="Consolas" panose="020B0609020204030204" pitchFamily="49" charset="0"/>
              </a:rPr>
              <a:t>&lt;/label&gt;</a:t>
            </a:r>
            <a:endParaRPr lang="en-GB" dirty="0">
              <a:solidFill>
                <a:schemeClr val="bg2"/>
              </a:solidFill>
              <a:latin typeface="Consolas" panose="020B0609020204030204" pitchFamily="49" charset="0"/>
            </a:endParaRPr>
          </a:p>
          <a:p>
            <a:pPr marL="0" indent="0">
              <a:buNone/>
            </a:pPr>
            <a:r>
              <a:rPr lang="en-GB" b="0" dirty="0">
                <a:solidFill>
                  <a:schemeClr val="bg2"/>
                </a:solidFill>
                <a:effectLst/>
                <a:latin typeface="Consolas" panose="020B0609020204030204" pitchFamily="49" charset="0"/>
              </a:rPr>
              <a:t>&lt;input </a:t>
            </a:r>
            <a:r>
              <a:rPr lang="en-GB" b="0" dirty="0">
                <a:effectLst/>
                <a:latin typeface="Consolas" panose="020B0609020204030204" pitchFamily="49" charset="0"/>
              </a:rPr>
              <a:t>type="text" </a:t>
            </a:r>
            <a:r>
              <a:rPr lang="en-GB" b="1" dirty="0">
                <a:effectLst/>
                <a:latin typeface="Consolas" panose="020B0609020204030204" pitchFamily="49" charset="0"/>
              </a:rPr>
              <a:t>id="</a:t>
            </a:r>
            <a:r>
              <a:rPr lang="en-GB" b="1" dirty="0" err="1">
                <a:effectLst/>
                <a:latin typeface="Consolas" panose="020B0609020204030204" pitchFamily="49" charset="0"/>
              </a:rPr>
              <a:t>namebox</a:t>
            </a:r>
            <a:r>
              <a:rPr lang="en-GB" b="1" dirty="0">
                <a:effectLst/>
                <a:latin typeface="Consolas" panose="020B0609020204030204" pitchFamily="49" charset="0"/>
              </a:rPr>
              <a:t>" </a:t>
            </a:r>
            <a:r>
              <a:rPr lang="en-GB" b="0" dirty="0">
                <a:effectLst/>
                <a:latin typeface="Consolas" panose="020B0609020204030204" pitchFamily="49" charset="0"/>
              </a:rPr>
              <a:t>placeholder="Enter your name" </a:t>
            </a:r>
            <a:r>
              <a:rPr lang="en-GB" b="0" dirty="0">
                <a:solidFill>
                  <a:schemeClr val="bg2"/>
                </a:solidFill>
                <a:effectLst/>
                <a:latin typeface="Consolas" panose="020B0609020204030204" pitchFamily="49" charset="0"/>
              </a:rPr>
              <a:t>/&gt;</a:t>
            </a:r>
          </a:p>
          <a:p>
            <a:pPr marL="0" indent="0">
              <a:buNone/>
            </a:pPr>
            <a:endParaRPr lang="en-GB" dirty="0"/>
          </a:p>
        </p:txBody>
      </p:sp>
      <p:sp>
        <p:nvSpPr>
          <p:cNvPr id="3" name="Title 2">
            <a:extLst>
              <a:ext uri="{FF2B5EF4-FFF2-40B4-BE49-F238E27FC236}">
                <a16:creationId xmlns:a16="http://schemas.microsoft.com/office/drawing/2014/main" id="{48276A49-8F34-F70C-1F23-0EA127C698B9}"/>
              </a:ext>
            </a:extLst>
          </p:cNvPr>
          <p:cNvSpPr>
            <a:spLocks noGrp="1"/>
          </p:cNvSpPr>
          <p:nvPr>
            <p:ph type="title"/>
          </p:nvPr>
        </p:nvSpPr>
        <p:spPr/>
        <p:txBody>
          <a:bodyPr/>
          <a:lstStyle/>
          <a:p>
            <a:r>
              <a:rPr lang="en-GB" dirty="0"/>
              <a:t>Labels</a:t>
            </a:r>
          </a:p>
        </p:txBody>
      </p:sp>
      <p:pic>
        <p:nvPicPr>
          <p:cNvPr id="5" name="Picture 4">
            <a:extLst>
              <a:ext uri="{FF2B5EF4-FFF2-40B4-BE49-F238E27FC236}">
                <a16:creationId xmlns:a16="http://schemas.microsoft.com/office/drawing/2014/main" id="{5259837E-0F8A-B4DD-0A7A-166D1C91D11B}"/>
              </a:ext>
            </a:extLst>
          </p:cNvPr>
          <p:cNvPicPr>
            <a:picLocks noChangeAspect="1"/>
          </p:cNvPicPr>
          <p:nvPr/>
        </p:nvPicPr>
        <p:blipFill>
          <a:blip r:embed="rId3"/>
          <a:stretch>
            <a:fillRect/>
          </a:stretch>
        </p:blipFill>
        <p:spPr>
          <a:xfrm>
            <a:off x="4846732" y="3643140"/>
            <a:ext cx="5833201" cy="807674"/>
          </a:xfrm>
          <a:prstGeom prst="rect">
            <a:avLst/>
          </a:prstGeom>
        </p:spPr>
      </p:pic>
      <p:cxnSp>
        <p:nvCxnSpPr>
          <p:cNvPr id="12" name="Straight Connector 11">
            <a:extLst>
              <a:ext uri="{FF2B5EF4-FFF2-40B4-BE49-F238E27FC236}">
                <a16:creationId xmlns:a16="http://schemas.microsoft.com/office/drawing/2014/main" id="{8F7CFFB7-4380-0926-0936-602D09866F70}"/>
              </a:ext>
            </a:extLst>
          </p:cNvPr>
          <p:cNvCxnSpPr>
            <a:cxnSpLocks/>
          </p:cNvCxnSpPr>
          <p:nvPr/>
        </p:nvCxnSpPr>
        <p:spPr>
          <a:xfrm flipH="1">
            <a:off x="3117773" y="1828800"/>
            <a:ext cx="2776251" cy="0"/>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A79BCBD9-218D-5D00-9A23-8FC13AF0766E}"/>
              </a:ext>
            </a:extLst>
          </p:cNvPr>
          <p:cNvCxnSpPr>
            <a:cxnSpLocks/>
          </p:cNvCxnSpPr>
          <p:nvPr/>
        </p:nvCxnSpPr>
        <p:spPr>
          <a:xfrm flipH="1">
            <a:off x="3106757" y="1828800"/>
            <a:ext cx="11016" cy="1344058"/>
          </a:xfrm>
          <a:prstGeom prst="line">
            <a:avLst/>
          </a:prstGeom>
          <a:ln w="3175">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78FEC318-58D1-0291-FEF3-ABCFD7C6C8EF}"/>
              </a:ext>
            </a:extLst>
          </p:cNvPr>
          <p:cNvCxnSpPr>
            <a:cxnSpLocks/>
          </p:cNvCxnSpPr>
          <p:nvPr/>
        </p:nvCxnSpPr>
        <p:spPr>
          <a:xfrm>
            <a:off x="3106757" y="3172858"/>
            <a:ext cx="4109291" cy="0"/>
          </a:xfrm>
          <a:prstGeom prst="line">
            <a:avLst/>
          </a:prstGeom>
          <a:ln w="3175">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A336A51-6F17-7471-30B5-9933057072C2}"/>
              </a:ext>
            </a:extLst>
          </p:cNvPr>
          <p:cNvCxnSpPr>
            <a:cxnSpLocks/>
          </p:cNvCxnSpPr>
          <p:nvPr/>
        </p:nvCxnSpPr>
        <p:spPr>
          <a:xfrm>
            <a:off x="5894024" y="1828800"/>
            <a:ext cx="0" cy="381424"/>
          </a:xfrm>
          <a:prstGeom prst="straightConnector1">
            <a:avLst/>
          </a:prstGeom>
          <a:ln w="3175">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609AC3FD-D5F4-514A-641D-5BFF72883245}"/>
              </a:ext>
            </a:extLst>
          </p:cNvPr>
          <p:cNvCxnSpPr>
            <a:cxnSpLocks/>
          </p:cNvCxnSpPr>
          <p:nvPr/>
        </p:nvCxnSpPr>
        <p:spPr>
          <a:xfrm flipV="1">
            <a:off x="7216048" y="2842352"/>
            <a:ext cx="0" cy="330506"/>
          </a:xfrm>
          <a:prstGeom prst="straightConnector1">
            <a:avLst/>
          </a:prstGeom>
          <a:ln w="31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957775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2E47244-24B5-9E13-A9B3-B65935FCA911}"/>
              </a:ext>
            </a:extLst>
          </p:cNvPr>
          <p:cNvSpPr>
            <a:spLocks noGrp="1"/>
          </p:cNvSpPr>
          <p:nvPr>
            <p:ph idx="1"/>
          </p:nvPr>
        </p:nvSpPr>
        <p:spPr/>
        <p:txBody>
          <a:bodyPr/>
          <a:lstStyle/>
          <a:p>
            <a:pPr marL="0" indent="0">
              <a:buNone/>
            </a:pPr>
            <a:r>
              <a:rPr lang="en-GB" dirty="0">
                <a:solidFill>
                  <a:schemeClr val="bg2"/>
                </a:solidFill>
              </a:rPr>
              <a:t>&lt;input </a:t>
            </a:r>
            <a:r>
              <a:rPr lang="en-GB" dirty="0"/>
              <a:t>type="submit" value="Submit this form"</a:t>
            </a:r>
            <a:r>
              <a:rPr lang="en-GB" dirty="0">
                <a:solidFill>
                  <a:schemeClr val="bg2"/>
                </a:solidFill>
              </a:rPr>
              <a:t>&gt;</a:t>
            </a:r>
          </a:p>
          <a:p>
            <a:pPr marL="0" indent="0">
              <a:buNone/>
            </a:pPr>
            <a:r>
              <a:rPr lang="en-GB" dirty="0">
                <a:solidFill>
                  <a:schemeClr val="bg2"/>
                </a:solidFill>
              </a:rPr>
              <a:t>&lt;input </a:t>
            </a:r>
            <a:r>
              <a:rPr lang="en-GB" dirty="0"/>
              <a:t>type="reset" value="Reset this form"</a:t>
            </a:r>
            <a:r>
              <a:rPr lang="en-GB" dirty="0">
                <a:solidFill>
                  <a:schemeClr val="bg2"/>
                </a:solidFill>
              </a:rPr>
              <a:t>&gt;</a:t>
            </a:r>
          </a:p>
          <a:p>
            <a:pPr marL="0" indent="0">
              <a:buNone/>
            </a:pPr>
            <a:r>
              <a:rPr lang="en-GB" dirty="0">
                <a:solidFill>
                  <a:schemeClr val="bg2"/>
                </a:solidFill>
              </a:rPr>
              <a:t>&lt;input </a:t>
            </a:r>
            <a:r>
              <a:rPr lang="en-GB" dirty="0"/>
              <a:t>type="button" value="Do Nothing without JavaScript"</a:t>
            </a:r>
            <a:r>
              <a:rPr lang="en-GB" dirty="0">
                <a:solidFill>
                  <a:schemeClr val="bg2"/>
                </a:solidFill>
              </a:rPr>
              <a:t>&gt;</a:t>
            </a:r>
          </a:p>
          <a:p>
            <a:pPr marL="0" indent="0">
              <a:buNone/>
            </a:pPr>
            <a:endParaRPr lang="en-GB" dirty="0"/>
          </a:p>
          <a:p>
            <a:pPr marL="0" indent="0">
              <a:buNone/>
            </a:pPr>
            <a:r>
              <a:rPr lang="en-GB" dirty="0">
                <a:solidFill>
                  <a:schemeClr val="bg2"/>
                </a:solidFill>
              </a:rPr>
              <a:t>&lt;button </a:t>
            </a:r>
            <a:r>
              <a:rPr lang="en-GB" dirty="0"/>
              <a:t>type="submit"</a:t>
            </a:r>
            <a:r>
              <a:rPr lang="en-GB" dirty="0">
                <a:solidFill>
                  <a:schemeClr val="bg2"/>
                </a:solidFill>
              </a:rPr>
              <a:t>&gt;</a:t>
            </a:r>
            <a:r>
              <a:rPr lang="en-GB" dirty="0"/>
              <a:t>Submit this form</a:t>
            </a:r>
            <a:r>
              <a:rPr lang="en-GB" dirty="0">
                <a:solidFill>
                  <a:schemeClr val="bg2"/>
                </a:solidFill>
              </a:rPr>
              <a:t>&lt;/button&gt;</a:t>
            </a:r>
          </a:p>
          <a:p>
            <a:pPr marL="0" indent="0">
              <a:buNone/>
            </a:pPr>
            <a:r>
              <a:rPr lang="en-GB" dirty="0">
                <a:solidFill>
                  <a:schemeClr val="bg2"/>
                </a:solidFill>
              </a:rPr>
              <a:t>&lt;button </a:t>
            </a:r>
            <a:r>
              <a:rPr lang="en-GB" dirty="0"/>
              <a:t>type="reset"</a:t>
            </a:r>
            <a:r>
              <a:rPr lang="en-GB" dirty="0">
                <a:solidFill>
                  <a:schemeClr val="bg2"/>
                </a:solidFill>
              </a:rPr>
              <a:t>&gt;</a:t>
            </a:r>
            <a:r>
              <a:rPr lang="en-GB" dirty="0"/>
              <a:t>Reset this form</a:t>
            </a:r>
            <a:r>
              <a:rPr lang="en-GB" dirty="0">
                <a:solidFill>
                  <a:schemeClr val="bg2"/>
                </a:solidFill>
              </a:rPr>
              <a:t>&lt;/button&gt;</a:t>
            </a:r>
          </a:p>
          <a:p>
            <a:pPr marL="0" indent="0">
              <a:buNone/>
            </a:pPr>
            <a:r>
              <a:rPr lang="en-GB" dirty="0">
                <a:solidFill>
                  <a:schemeClr val="bg2"/>
                </a:solidFill>
              </a:rPr>
              <a:t>&lt;button </a:t>
            </a:r>
            <a:r>
              <a:rPr lang="en-GB" dirty="0"/>
              <a:t>type="button"</a:t>
            </a:r>
            <a:r>
              <a:rPr lang="en-GB" dirty="0">
                <a:solidFill>
                  <a:schemeClr val="bg2"/>
                </a:solidFill>
              </a:rPr>
              <a:t>&gt;</a:t>
            </a:r>
            <a:r>
              <a:rPr lang="en-GB" dirty="0"/>
              <a:t>Do Nothing without JavaScript</a:t>
            </a:r>
            <a:r>
              <a:rPr lang="en-GB" dirty="0">
                <a:solidFill>
                  <a:schemeClr val="bg2"/>
                </a:solidFill>
              </a:rPr>
              <a:t>&lt;/button&gt;</a:t>
            </a:r>
          </a:p>
        </p:txBody>
      </p:sp>
      <p:sp>
        <p:nvSpPr>
          <p:cNvPr id="3" name="Title 2">
            <a:extLst>
              <a:ext uri="{FF2B5EF4-FFF2-40B4-BE49-F238E27FC236}">
                <a16:creationId xmlns:a16="http://schemas.microsoft.com/office/drawing/2014/main" id="{CEA1C717-D9AD-A57E-F179-DA86748E7D72}"/>
              </a:ext>
            </a:extLst>
          </p:cNvPr>
          <p:cNvSpPr>
            <a:spLocks noGrp="1"/>
          </p:cNvSpPr>
          <p:nvPr>
            <p:ph type="title"/>
          </p:nvPr>
        </p:nvSpPr>
        <p:spPr/>
        <p:txBody>
          <a:bodyPr/>
          <a:lstStyle/>
          <a:p>
            <a:r>
              <a:rPr lang="en-GB" dirty="0"/>
              <a:t>Buttons</a:t>
            </a:r>
          </a:p>
        </p:txBody>
      </p:sp>
      <p:pic>
        <p:nvPicPr>
          <p:cNvPr id="6" name="Picture 5">
            <a:extLst>
              <a:ext uri="{FF2B5EF4-FFF2-40B4-BE49-F238E27FC236}">
                <a16:creationId xmlns:a16="http://schemas.microsoft.com/office/drawing/2014/main" id="{3004A830-C309-FE73-F6F8-F81203663419}"/>
              </a:ext>
            </a:extLst>
          </p:cNvPr>
          <p:cNvPicPr>
            <a:picLocks noChangeAspect="1"/>
          </p:cNvPicPr>
          <p:nvPr/>
        </p:nvPicPr>
        <p:blipFill>
          <a:blip r:embed="rId3"/>
          <a:stretch>
            <a:fillRect/>
          </a:stretch>
        </p:blipFill>
        <p:spPr>
          <a:xfrm>
            <a:off x="6468409" y="2210224"/>
            <a:ext cx="5723591" cy="1942395"/>
          </a:xfrm>
          <a:prstGeom prst="rect">
            <a:avLst/>
          </a:prstGeom>
        </p:spPr>
      </p:pic>
    </p:spTree>
    <p:extLst>
      <p:ext uri="{BB962C8B-B14F-4D97-AF65-F5344CB8AC3E}">
        <p14:creationId xmlns:p14="http://schemas.microsoft.com/office/powerpoint/2010/main" val="388341782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9FE009C-C324-C42B-010E-B0B794BE1A10}"/>
              </a:ext>
            </a:extLst>
          </p:cNvPr>
          <p:cNvSpPr>
            <a:spLocks noGrp="1"/>
          </p:cNvSpPr>
          <p:nvPr>
            <p:ph idx="1"/>
          </p:nvPr>
        </p:nvSpPr>
        <p:spPr/>
        <p:txBody>
          <a:bodyPr/>
          <a:lstStyle/>
          <a:p>
            <a:pPr marL="0" indent="0">
              <a:buNone/>
            </a:pPr>
            <a:r>
              <a:rPr lang="en-GB" dirty="0"/>
              <a:t>One of the most significant features of modern form controls is the ability to validate most user data without relying on JavaScript. This is done by using validation attributes on form elements. </a:t>
            </a:r>
          </a:p>
          <a:p>
            <a:pPr marL="0" indent="0">
              <a:buNone/>
            </a:pPr>
            <a:endParaRPr lang="en-GB" dirty="0"/>
          </a:p>
          <a:p>
            <a:pPr marL="0" indent="0">
              <a:buNone/>
            </a:pPr>
            <a:r>
              <a:rPr lang="en-GB" b="1" dirty="0"/>
              <a:t>required</a:t>
            </a:r>
            <a:r>
              <a:rPr lang="en-GB" dirty="0"/>
              <a:t>: Specifies whether a form field needs to be filled in before the form can be submitted.</a:t>
            </a:r>
          </a:p>
          <a:p>
            <a:pPr marL="0" indent="0">
              <a:buNone/>
            </a:pPr>
            <a:r>
              <a:rPr lang="en-GB" b="1" dirty="0" err="1"/>
              <a:t>minlength</a:t>
            </a:r>
            <a:r>
              <a:rPr lang="en-GB" dirty="0"/>
              <a:t> and </a:t>
            </a:r>
            <a:r>
              <a:rPr lang="en-GB" b="1" dirty="0" err="1"/>
              <a:t>maxlength</a:t>
            </a:r>
            <a:r>
              <a:rPr lang="en-GB" dirty="0"/>
              <a:t>: Specifies the minimum and maximum length of textual data (strings).</a:t>
            </a:r>
          </a:p>
          <a:p>
            <a:pPr marL="0" indent="0">
              <a:buNone/>
            </a:pPr>
            <a:r>
              <a:rPr lang="en-GB" b="1" dirty="0"/>
              <a:t>min</a:t>
            </a:r>
            <a:r>
              <a:rPr lang="en-GB" dirty="0"/>
              <a:t> and </a:t>
            </a:r>
            <a:r>
              <a:rPr lang="en-GB" b="1" dirty="0"/>
              <a:t>max</a:t>
            </a:r>
            <a:r>
              <a:rPr lang="en-GB" dirty="0"/>
              <a:t>: Specifies the minimum and maximum values of numerical input types.</a:t>
            </a:r>
          </a:p>
          <a:p>
            <a:pPr marL="0" indent="0">
              <a:buNone/>
            </a:pPr>
            <a:r>
              <a:rPr lang="en-GB" b="1" dirty="0"/>
              <a:t>type</a:t>
            </a:r>
            <a:r>
              <a:rPr lang="en-GB" dirty="0"/>
              <a:t>: Specifies whether the data needs to be a number, an email address, or some other specific </a:t>
            </a:r>
            <a:r>
              <a:rPr lang="en-GB" dirty="0" err="1"/>
              <a:t>preset</a:t>
            </a:r>
            <a:r>
              <a:rPr lang="en-GB" dirty="0"/>
              <a:t> type.</a:t>
            </a:r>
          </a:p>
          <a:p>
            <a:pPr marL="0" indent="0">
              <a:buNone/>
            </a:pPr>
            <a:r>
              <a:rPr lang="en-GB" b="1" dirty="0"/>
              <a:t>pattern</a:t>
            </a:r>
            <a:r>
              <a:rPr lang="en-GB" dirty="0"/>
              <a:t>: Specifies a regular expression that defines a pattern the entered data needs to follow.</a:t>
            </a:r>
          </a:p>
        </p:txBody>
      </p:sp>
      <p:sp>
        <p:nvSpPr>
          <p:cNvPr id="3" name="Title 2">
            <a:extLst>
              <a:ext uri="{FF2B5EF4-FFF2-40B4-BE49-F238E27FC236}">
                <a16:creationId xmlns:a16="http://schemas.microsoft.com/office/drawing/2014/main" id="{B4D1CF32-6DAB-E49A-8224-48E2AC90AC53}"/>
              </a:ext>
            </a:extLst>
          </p:cNvPr>
          <p:cNvSpPr>
            <a:spLocks noGrp="1"/>
          </p:cNvSpPr>
          <p:nvPr>
            <p:ph type="title"/>
          </p:nvPr>
        </p:nvSpPr>
        <p:spPr/>
        <p:txBody>
          <a:bodyPr/>
          <a:lstStyle/>
          <a:p>
            <a:r>
              <a:rPr lang="en-GB" dirty="0"/>
              <a:t>Form Validation</a:t>
            </a:r>
          </a:p>
        </p:txBody>
      </p:sp>
      <p:sp>
        <p:nvSpPr>
          <p:cNvPr id="5" name="TextBox 4">
            <a:extLst>
              <a:ext uri="{FF2B5EF4-FFF2-40B4-BE49-F238E27FC236}">
                <a16:creationId xmlns:a16="http://schemas.microsoft.com/office/drawing/2014/main" id="{54CA6B2F-5AAC-7D93-2A36-871E4DBAA8F2}"/>
              </a:ext>
            </a:extLst>
          </p:cNvPr>
          <p:cNvSpPr txBox="1"/>
          <p:nvPr/>
        </p:nvSpPr>
        <p:spPr>
          <a:xfrm>
            <a:off x="831315" y="5294494"/>
            <a:ext cx="10529370" cy="830997"/>
          </a:xfrm>
          <a:prstGeom prst="rect">
            <a:avLst/>
          </a:prstGeom>
          <a:noFill/>
        </p:spPr>
        <p:txBody>
          <a:bodyPr wrap="square">
            <a:spAutoFit/>
          </a:bodyPr>
          <a:lstStyle/>
          <a:p>
            <a:r>
              <a:rPr lang="en-GB" sz="2400" dirty="0">
                <a:solidFill>
                  <a:schemeClr val="bg2"/>
                </a:solidFill>
              </a:rPr>
              <a:t>&lt;label </a:t>
            </a:r>
            <a:r>
              <a:rPr lang="en-GB" sz="2400" dirty="0"/>
              <a:t>for="</a:t>
            </a:r>
            <a:r>
              <a:rPr lang="en-GB" sz="2400" dirty="0" err="1"/>
              <a:t>namebox</a:t>
            </a:r>
            <a:r>
              <a:rPr lang="en-GB" sz="2400" dirty="0"/>
              <a:t>"</a:t>
            </a:r>
            <a:r>
              <a:rPr lang="en-GB" sz="2400" dirty="0">
                <a:solidFill>
                  <a:schemeClr val="bg2"/>
                </a:solidFill>
              </a:rPr>
              <a:t>&gt;</a:t>
            </a:r>
            <a:r>
              <a:rPr lang="en-GB" sz="2400" dirty="0"/>
              <a:t>Username</a:t>
            </a:r>
            <a:r>
              <a:rPr lang="en-GB" sz="2400" dirty="0">
                <a:solidFill>
                  <a:schemeClr val="bg2"/>
                </a:solidFill>
              </a:rPr>
              <a:t>&lt;/label&gt;</a:t>
            </a:r>
          </a:p>
          <a:p>
            <a:r>
              <a:rPr lang="en-GB" sz="2400" dirty="0">
                <a:solidFill>
                  <a:schemeClr val="bg2"/>
                </a:solidFill>
              </a:rPr>
              <a:t>&lt;input </a:t>
            </a:r>
            <a:r>
              <a:rPr lang="en-GB" sz="2400" dirty="0"/>
              <a:t>type="text" id="</a:t>
            </a:r>
            <a:r>
              <a:rPr lang="en-GB" sz="2400" dirty="0" err="1"/>
              <a:t>namebox</a:t>
            </a:r>
            <a:r>
              <a:rPr lang="en-GB" sz="2400" dirty="0"/>
              <a:t>" placeholder="Enter your name" </a:t>
            </a:r>
            <a:r>
              <a:rPr lang="en-GB" sz="2400" b="1" dirty="0" err="1"/>
              <a:t>maxlength</a:t>
            </a:r>
            <a:r>
              <a:rPr lang="en-GB" sz="2400" dirty="0"/>
              <a:t>="12"</a:t>
            </a:r>
            <a:r>
              <a:rPr lang="en-GB" sz="2400" dirty="0">
                <a:solidFill>
                  <a:schemeClr val="bg2"/>
                </a:solidFill>
              </a:rPr>
              <a:t>&gt;</a:t>
            </a:r>
          </a:p>
        </p:txBody>
      </p:sp>
    </p:spTree>
    <p:extLst>
      <p:ext uri="{BB962C8B-B14F-4D97-AF65-F5344CB8AC3E}">
        <p14:creationId xmlns:p14="http://schemas.microsoft.com/office/powerpoint/2010/main" val="194404810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F986182-DD63-6B79-2164-339EAB9D78F7}"/>
              </a:ext>
            </a:extLst>
          </p:cNvPr>
          <p:cNvSpPr>
            <a:spLocks noGrp="1"/>
          </p:cNvSpPr>
          <p:nvPr>
            <p:ph type="title"/>
          </p:nvPr>
        </p:nvSpPr>
        <p:spPr/>
        <p:txBody>
          <a:bodyPr/>
          <a:lstStyle/>
          <a:p>
            <a:r>
              <a:rPr lang="en-GB" dirty="0"/>
              <a:t>HTML Page Structure</a:t>
            </a:r>
          </a:p>
        </p:txBody>
      </p:sp>
      <p:pic>
        <p:nvPicPr>
          <p:cNvPr id="8" name="Content Placeholder 7" descr="A black background with blue lines&#10;&#10;Description automatically generated">
            <a:extLst>
              <a:ext uri="{FF2B5EF4-FFF2-40B4-BE49-F238E27FC236}">
                <a16:creationId xmlns:a16="http://schemas.microsoft.com/office/drawing/2014/main" id="{70CFEA57-F6D9-CC76-7C30-3D7026751F04}"/>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57418" y="2215266"/>
            <a:ext cx="10856527" cy="3754618"/>
          </a:xfrm>
        </p:spPr>
      </p:pic>
    </p:spTree>
    <p:extLst>
      <p:ext uri="{BB962C8B-B14F-4D97-AF65-F5344CB8AC3E}">
        <p14:creationId xmlns:p14="http://schemas.microsoft.com/office/powerpoint/2010/main" val="8648312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0A440CB-D098-A40E-D870-9A012AEE2D40}"/>
              </a:ext>
            </a:extLst>
          </p:cNvPr>
          <p:cNvSpPr>
            <a:spLocks noGrp="1"/>
          </p:cNvSpPr>
          <p:nvPr>
            <p:ph idx="1"/>
          </p:nvPr>
        </p:nvSpPr>
        <p:spPr/>
        <p:txBody>
          <a:bodyPr/>
          <a:lstStyle/>
          <a:p>
            <a:pPr marL="0" indent="0">
              <a:buNone/>
            </a:pPr>
            <a:r>
              <a:rPr lang="en-GB" dirty="0"/>
              <a:t>Inside a &lt;</a:t>
            </a:r>
            <a:r>
              <a:rPr lang="en-GB" b="1" dirty="0"/>
              <a:t>form</a:t>
            </a:r>
            <a:r>
              <a:rPr lang="en-GB" dirty="0"/>
              <a:t>&gt; if you add the </a:t>
            </a:r>
            <a:r>
              <a:rPr lang="en-GB" b="1" dirty="0"/>
              <a:t>required</a:t>
            </a:r>
            <a:r>
              <a:rPr lang="en-GB" dirty="0"/>
              <a:t> attribute to an input element, when the form is submitted it will check for validity before submitting. For example, the Email field below is of type “email” and has the required attribute:</a:t>
            </a:r>
          </a:p>
        </p:txBody>
      </p:sp>
      <p:sp>
        <p:nvSpPr>
          <p:cNvPr id="3" name="Title 2">
            <a:extLst>
              <a:ext uri="{FF2B5EF4-FFF2-40B4-BE49-F238E27FC236}">
                <a16:creationId xmlns:a16="http://schemas.microsoft.com/office/drawing/2014/main" id="{A0F82121-B6DA-B04F-FAB9-FF08C6947055}"/>
              </a:ext>
            </a:extLst>
          </p:cNvPr>
          <p:cNvSpPr>
            <a:spLocks noGrp="1"/>
          </p:cNvSpPr>
          <p:nvPr>
            <p:ph type="title"/>
          </p:nvPr>
        </p:nvSpPr>
        <p:spPr/>
        <p:txBody>
          <a:bodyPr/>
          <a:lstStyle/>
          <a:p>
            <a:r>
              <a:rPr lang="en-GB" dirty="0"/>
              <a:t>Required Attribute</a:t>
            </a:r>
          </a:p>
        </p:txBody>
      </p:sp>
      <p:pic>
        <p:nvPicPr>
          <p:cNvPr id="5" name="Picture 4">
            <a:extLst>
              <a:ext uri="{FF2B5EF4-FFF2-40B4-BE49-F238E27FC236}">
                <a16:creationId xmlns:a16="http://schemas.microsoft.com/office/drawing/2014/main" id="{2AFA9B17-2CA0-39B7-6EF3-E600A3F0C7DB}"/>
              </a:ext>
            </a:extLst>
          </p:cNvPr>
          <p:cNvPicPr>
            <a:picLocks noChangeAspect="1"/>
          </p:cNvPicPr>
          <p:nvPr/>
        </p:nvPicPr>
        <p:blipFill>
          <a:blip r:embed="rId3"/>
          <a:stretch>
            <a:fillRect/>
          </a:stretch>
        </p:blipFill>
        <p:spPr>
          <a:xfrm>
            <a:off x="7185923" y="3154667"/>
            <a:ext cx="4051281" cy="1792727"/>
          </a:xfrm>
          <a:prstGeom prst="rect">
            <a:avLst/>
          </a:prstGeom>
        </p:spPr>
      </p:pic>
      <p:pic>
        <p:nvPicPr>
          <p:cNvPr id="7" name="Picture 6">
            <a:extLst>
              <a:ext uri="{FF2B5EF4-FFF2-40B4-BE49-F238E27FC236}">
                <a16:creationId xmlns:a16="http://schemas.microsoft.com/office/drawing/2014/main" id="{1904998E-6291-FA83-2DB6-7CFFC92592A8}"/>
              </a:ext>
            </a:extLst>
          </p:cNvPr>
          <p:cNvPicPr>
            <a:picLocks noChangeAspect="1"/>
          </p:cNvPicPr>
          <p:nvPr/>
        </p:nvPicPr>
        <p:blipFill>
          <a:blip r:embed="rId4"/>
          <a:stretch>
            <a:fillRect/>
          </a:stretch>
        </p:blipFill>
        <p:spPr>
          <a:xfrm>
            <a:off x="546713" y="3154667"/>
            <a:ext cx="6155318" cy="1714787"/>
          </a:xfrm>
          <a:prstGeom prst="rect">
            <a:avLst/>
          </a:prstGeom>
        </p:spPr>
      </p:pic>
      <p:sp>
        <p:nvSpPr>
          <p:cNvPr id="9" name="TextBox 8">
            <a:extLst>
              <a:ext uri="{FF2B5EF4-FFF2-40B4-BE49-F238E27FC236}">
                <a16:creationId xmlns:a16="http://schemas.microsoft.com/office/drawing/2014/main" id="{8F412801-6134-FA15-5DAB-ABCF3A336D74}"/>
              </a:ext>
            </a:extLst>
          </p:cNvPr>
          <p:cNvSpPr txBox="1"/>
          <p:nvPr/>
        </p:nvSpPr>
        <p:spPr>
          <a:xfrm>
            <a:off x="1454226" y="5661004"/>
            <a:ext cx="8865823" cy="461665"/>
          </a:xfrm>
          <a:prstGeom prst="rect">
            <a:avLst/>
          </a:prstGeom>
          <a:noFill/>
        </p:spPr>
        <p:txBody>
          <a:bodyPr wrap="square">
            <a:spAutoFit/>
          </a:bodyPr>
          <a:lstStyle/>
          <a:p>
            <a:r>
              <a:rPr lang="en-GB" sz="2400" dirty="0">
                <a:solidFill>
                  <a:schemeClr val="bg2"/>
                </a:solidFill>
              </a:rPr>
              <a:t>&lt;input </a:t>
            </a:r>
            <a:r>
              <a:rPr lang="en-GB" sz="2400" dirty="0"/>
              <a:t>type="</a:t>
            </a:r>
            <a:r>
              <a:rPr lang="en-GB" sz="2400" b="1" dirty="0"/>
              <a:t>email</a:t>
            </a:r>
            <a:r>
              <a:rPr lang="en-GB" sz="2400" dirty="0"/>
              <a:t>" id="email" placeholder="Enter email" </a:t>
            </a:r>
            <a:r>
              <a:rPr lang="en-GB" sz="2400" b="1" dirty="0"/>
              <a:t>required</a:t>
            </a:r>
            <a:r>
              <a:rPr lang="en-GB" sz="2400" dirty="0"/>
              <a:t> </a:t>
            </a:r>
            <a:r>
              <a:rPr lang="en-GB" sz="2400" dirty="0">
                <a:solidFill>
                  <a:schemeClr val="bg2"/>
                </a:solidFill>
              </a:rPr>
              <a:t>/&gt;</a:t>
            </a:r>
          </a:p>
        </p:txBody>
      </p:sp>
    </p:spTree>
    <p:extLst>
      <p:ext uri="{BB962C8B-B14F-4D97-AF65-F5344CB8AC3E}">
        <p14:creationId xmlns:p14="http://schemas.microsoft.com/office/powerpoint/2010/main" val="127733777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EAD8762-D6CB-F462-BB9C-0C0D148E6FFA}"/>
              </a:ext>
            </a:extLst>
          </p:cNvPr>
          <p:cNvSpPr>
            <a:spLocks noGrp="1"/>
          </p:cNvSpPr>
          <p:nvPr>
            <p:ph type="title"/>
          </p:nvPr>
        </p:nvSpPr>
        <p:spPr/>
        <p:txBody>
          <a:bodyPr/>
          <a:lstStyle/>
          <a:p>
            <a:r>
              <a:rPr lang="en-GB" dirty="0"/>
              <a:t>Workshop</a:t>
            </a:r>
          </a:p>
        </p:txBody>
      </p:sp>
      <p:sp>
        <p:nvSpPr>
          <p:cNvPr id="5" name="Text Placeholder 4">
            <a:extLst>
              <a:ext uri="{FF2B5EF4-FFF2-40B4-BE49-F238E27FC236}">
                <a16:creationId xmlns:a16="http://schemas.microsoft.com/office/drawing/2014/main" id="{6723AE75-FC9A-D026-FA6C-4D74434FA34E}"/>
              </a:ext>
            </a:extLst>
          </p:cNvPr>
          <p:cNvSpPr>
            <a:spLocks noGrp="1"/>
          </p:cNvSpPr>
          <p:nvPr>
            <p:ph type="body" sz="quarter" idx="16"/>
          </p:nvPr>
        </p:nvSpPr>
        <p:spPr/>
        <p:txBody>
          <a:bodyPr/>
          <a:lstStyle/>
          <a:p>
            <a:endParaRPr lang="en-GB"/>
          </a:p>
        </p:txBody>
      </p:sp>
      <p:graphicFrame>
        <p:nvGraphicFramePr>
          <p:cNvPr id="6" name="Object 5">
            <a:extLst>
              <a:ext uri="{FF2B5EF4-FFF2-40B4-BE49-F238E27FC236}">
                <a16:creationId xmlns:a16="http://schemas.microsoft.com/office/drawing/2014/main" id="{3184A1DD-7520-31BF-D1C8-E0C09CF1D5C2}"/>
              </a:ext>
            </a:extLst>
          </p:cNvPr>
          <p:cNvGraphicFramePr>
            <a:graphicFrameLocks noChangeAspect="1"/>
          </p:cNvGraphicFramePr>
          <p:nvPr>
            <p:extLst>
              <p:ext uri="{D42A27DB-BD31-4B8C-83A1-F6EECF244321}">
                <p14:modId xmlns:p14="http://schemas.microsoft.com/office/powerpoint/2010/main" val="2313167041"/>
              </p:ext>
            </p:extLst>
          </p:nvPr>
        </p:nvGraphicFramePr>
        <p:xfrm>
          <a:off x="2207045" y="3755493"/>
          <a:ext cx="3114675" cy="1550711"/>
        </p:xfrm>
        <a:graphic>
          <a:graphicData uri="http://schemas.openxmlformats.org/presentationml/2006/ole">
            <mc:AlternateContent xmlns:mc="http://schemas.openxmlformats.org/markup-compatibility/2006">
              <mc:Choice xmlns:v="urn:schemas-microsoft-com:vml" Requires="v">
                <p:oleObj name="Packager Shell Object" showAsIcon="1" r:id="rId3" imgW="745920" imgH="372240" progId="Package">
                  <p:embed/>
                </p:oleObj>
              </mc:Choice>
              <mc:Fallback>
                <p:oleObj name="Packager Shell Object" showAsIcon="1" r:id="rId3" imgW="745920" imgH="372240" progId="Package">
                  <p:embed/>
                  <p:pic>
                    <p:nvPicPr>
                      <p:cNvPr id="6" name="Object 5">
                        <a:extLst>
                          <a:ext uri="{FF2B5EF4-FFF2-40B4-BE49-F238E27FC236}">
                            <a16:creationId xmlns:a16="http://schemas.microsoft.com/office/drawing/2014/main" id="{3184A1DD-7520-31BF-D1C8-E0C09CF1D5C2}"/>
                          </a:ext>
                        </a:extLst>
                      </p:cNvPr>
                      <p:cNvPicPr/>
                      <p:nvPr/>
                    </p:nvPicPr>
                    <p:blipFill>
                      <a:blip r:embed="rId4"/>
                      <a:stretch>
                        <a:fillRect/>
                      </a:stretch>
                    </p:blipFill>
                    <p:spPr>
                      <a:xfrm>
                        <a:off x="2207045" y="3755493"/>
                        <a:ext cx="3114675" cy="1550711"/>
                      </a:xfrm>
                      <a:prstGeom prst="rect">
                        <a:avLst/>
                      </a:prstGeom>
                    </p:spPr>
                  </p:pic>
                </p:oleObj>
              </mc:Fallback>
            </mc:AlternateContent>
          </a:graphicData>
        </a:graphic>
      </p:graphicFrame>
      <p:pic>
        <p:nvPicPr>
          <p:cNvPr id="8" name="Picture 7">
            <a:extLst>
              <a:ext uri="{FF2B5EF4-FFF2-40B4-BE49-F238E27FC236}">
                <a16:creationId xmlns:a16="http://schemas.microsoft.com/office/drawing/2014/main" id="{B3A64709-00F7-EAF4-7DEA-0A46A546FD07}"/>
              </a:ext>
            </a:extLst>
          </p:cNvPr>
          <p:cNvPicPr>
            <a:picLocks noChangeAspect="1"/>
          </p:cNvPicPr>
          <p:nvPr/>
        </p:nvPicPr>
        <p:blipFill>
          <a:blip r:embed="rId5"/>
          <a:stretch>
            <a:fillRect/>
          </a:stretch>
        </p:blipFill>
        <p:spPr>
          <a:xfrm>
            <a:off x="6001324" y="3213998"/>
            <a:ext cx="5543550" cy="1685925"/>
          </a:xfrm>
          <a:prstGeom prst="rect">
            <a:avLst/>
          </a:prstGeom>
        </p:spPr>
      </p:pic>
    </p:spTree>
    <p:extLst>
      <p:ext uri="{BB962C8B-B14F-4D97-AF65-F5344CB8AC3E}">
        <p14:creationId xmlns:p14="http://schemas.microsoft.com/office/powerpoint/2010/main" val="321729437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E1EADC-8B56-E53F-F217-BD0B831FAF13}"/>
              </a:ext>
            </a:extLst>
          </p:cNvPr>
          <p:cNvSpPr>
            <a:spLocks noGrp="1"/>
          </p:cNvSpPr>
          <p:nvPr>
            <p:ph type="title"/>
          </p:nvPr>
        </p:nvSpPr>
        <p:spPr/>
        <p:txBody>
          <a:bodyPr/>
          <a:lstStyle/>
          <a:p>
            <a:r>
              <a:rPr lang="en-GB" dirty="0"/>
              <a:t>Install VS Code</a:t>
            </a:r>
          </a:p>
        </p:txBody>
      </p:sp>
      <p:sp>
        <p:nvSpPr>
          <p:cNvPr id="3" name="Text Placeholder 2">
            <a:extLst>
              <a:ext uri="{FF2B5EF4-FFF2-40B4-BE49-F238E27FC236}">
                <a16:creationId xmlns:a16="http://schemas.microsoft.com/office/drawing/2014/main" id="{891D2DAD-F6C7-8898-CBF2-11507BEF1DFD}"/>
              </a:ext>
            </a:extLst>
          </p:cNvPr>
          <p:cNvSpPr>
            <a:spLocks noGrp="1"/>
          </p:cNvSpPr>
          <p:nvPr>
            <p:ph type="body" sz="quarter" idx="16"/>
          </p:nvPr>
        </p:nvSpPr>
        <p:spPr/>
        <p:txBody>
          <a:bodyPr/>
          <a:lstStyle/>
          <a:p>
            <a:endParaRPr lang="en-GB"/>
          </a:p>
        </p:txBody>
      </p:sp>
    </p:spTree>
    <p:extLst>
      <p:ext uri="{BB962C8B-B14F-4D97-AF65-F5344CB8AC3E}">
        <p14:creationId xmlns:p14="http://schemas.microsoft.com/office/powerpoint/2010/main" val="396276881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485FCADD-0871-846F-2E00-C9011E376D31}"/>
              </a:ext>
            </a:extLst>
          </p:cNvPr>
          <p:cNvSpPr>
            <a:spLocks noGrp="1"/>
          </p:cNvSpPr>
          <p:nvPr>
            <p:ph idx="1"/>
          </p:nvPr>
        </p:nvSpPr>
        <p:spPr/>
        <p:txBody>
          <a:bodyPr/>
          <a:lstStyle/>
          <a:p>
            <a:pPr marL="0" indent="0" algn="ctr">
              <a:buNone/>
            </a:pPr>
            <a:r>
              <a:rPr lang="en-GB" sz="2000" b="1" i="0" dirty="0">
                <a:solidFill>
                  <a:srgbClr val="3D3D4E"/>
                </a:solidFill>
                <a:effectLst/>
                <a:latin typeface="+mn-lt"/>
              </a:rPr>
              <a:t>Visual Studio Code</a:t>
            </a:r>
            <a:r>
              <a:rPr lang="en-GB" sz="2000" b="0" i="0" dirty="0">
                <a:solidFill>
                  <a:srgbClr val="3D3D4E"/>
                </a:solidFill>
                <a:effectLst/>
                <a:latin typeface="+mn-lt"/>
              </a:rPr>
              <a:t> (famously known as </a:t>
            </a:r>
            <a:r>
              <a:rPr lang="en-GB" sz="2000" b="1" i="0" dirty="0">
                <a:solidFill>
                  <a:srgbClr val="3D3D4E"/>
                </a:solidFill>
                <a:effectLst/>
                <a:latin typeface="+mn-lt"/>
              </a:rPr>
              <a:t>VS Code</a:t>
            </a:r>
            <a:r>
              <a:rPr lang="en-GB" sz="2000" b="0" i="0" dirty="0">
                <a:solidFill>
                  <a:srgbClr val="3D3D4E"/>
                </a:solidFill>
                <a:effectLst/>
                <a:latin typeface="+mn-lt"/>
              </a:rPr>
              <a:t>) is a free open source text editor by Microsoft. VS Code is available for Windows, Linux, and macOS. Although the editor is relatively lightweight, it includes some powerful features that have made VS Code one of the most popular development environment tools in recent times.</a:t>
            </a:r>
          </a:p>
          <a:p>
            <a:pPr marL="0" indent="0" algn="ctr">
              <a:buNone/>
            </a:pPr>
            <a:endParaRPr lang="en-GB" sz="2000" dirty="0">
              <a:solidFill>
                <a:srgbClr val="3D3D4E"/>
              </a:solidFill>
              <a:latin typeface="+mn-lt"/>
            </a:endParaRPr>
          </a:p>
          <a:p>
            <a:pPr marL="0" indent="0" algn="ctr">
              <a:buNone/>
            </a:pPr>
            <a:r>
              <a:rPr lang="en-GB" sz="2800" dirty="0">
                <a:solidFill>
                  <a:srgbClr val="3D3D4E"/>
                </a:solidFill>
                <a:latin typeface="+mn-lt"/>
              </a:rPr>
              <a:t>By installing extensions, VS Code can be used as an </a:t>
            </a:r>
            <a:r>
              <a:rPr lang="en-GB" sz="2800" b="1" dirty="0">
                <a:solidFill>
                  <a:srgbClr val="3D3D4E"/>
                </a:solidFill>
                <a:latin typeface="+mn-lt"/>
              </a:rPr>
              <a:t>Integrated Development Environment (IDE).</a:t>
            </a:r>
            <a:endParaRPr lang="en-GB" sz="2800" b="1" dirty="0">
              <a:latin typeface="+mn-lt"/>
            </a:endParaRPr>
          </a:p>
        </p:txBody>
      </p:sp>
      <p:sp>
        <p:nvSpPr>
          <p:cNvPr id="4" name="Title 3">
            <a:extLst>
              <a:ext uri="{FF2B5EF4-FFF2-40B4-BE49-F238E27FC236}">
                <a16:creationId xmlns:a16="http://schemas.microsoft.com/office/drawing/2014/main" id="{9F6B01B6-357C-9CAE-BB06-0660CB1609E0}"/>
              </a:ext>
            </a:extLst>
          </p:cNvPr>
          <p:cNvSpPr>
            <a:spLocks noGrp="1"/>
          </p:cNvSpPr>
          <p:nvPr>
            <p:ph type="title"/>
          </p:nvPr>
        </p:nvSpPr>
        <p:spPr/>
        <p:txBody>
          <a:bodyPr/>
          <a:lstStyle/>
          <a:p>
            <a:r>
              <a:rPr lang="en-GB" dirty="0"/>
              <a:t>What’s VS Code?</a:t>
            </a:r>
          </a:p>
        </p:txBody>
      </p:sp>
    </p:spTree>
    <p:extLst>
      <p:ext uri="{BB962C8B-B14F-4D97-AF65-F5344CB8AC3E}">
        <p14:creationId xmlns:p14="http://schemas.microsoft.com/office/powerpoint/2010/main" val="375407282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08F01F20-84C1-6224-7F3F-B3CE148AD815}"/>
              </a:ext>
            </a:extLst>
          </p:cNvPr>
          <p:cNvPicPr>
            <a:picLocks noGrp="1" noChangeAspect="1" noChangeArrowheads="1"/>
          </p:cNvPicPr>
          <p:nvPr>
            <p:ph idx="4294967295"/>
          </p:nvPr>
        </p:nvPicPr>
        <p:blipFill>
          <a:blip r:embed="rId3">
            <a:extLst>
              <a:ext uri="{28A0092B-C50C-407E-A947-70E740481C1C}">
                <a14:useLocalDpi xmlns:a14="http://schemas.microsoft.com/office/drawing/2010/main" val="0"/>
              </a:ext>
            </a:extLst>
          </a:blip>
          <a:srcRect/>
          <a:stretch>
            <a:fillRect/>
          </a:stretch>
        </p:blipFill>
        <p:spPr bwMode="auto">
          <a:xfrm>
            <a:off x="2787268" y="196296"/>
            <a:ext cx="8901113" cy="61071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56602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4497366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47E471B-02F2-D03A-F9DF-51A5F66CA6A0}"/>
              </a:ext>
            </a:extLst>
          </p:cNvPr>
          <p:cNvSpPr>
            <a:spLocks noGrp="1"/>
          </p:cNvSpPr>
          <p:nvPr>
            <p:ph idx="1"/>
          </p:nvPr>
        </p:nvSpPr>
        <p:spPr/>
        <p:txBody>
          <a:bodyPr/>
          <a:lstStyle/>
          <a:p>
            <a:pPr marL="0" indent="0" algn="ctr">
              <a:buNone/>
            </a:pPr>
            <a:r>
              <a:rPr lang="en-GB" sz="2000" dirty="0"/>
              <a:t>Technically, HTML documents contain only tags. When they are accessed on a browser, HTML documents are then parsed so that these could be displayed using the Document Object Model (DOM). The tags are there in the HTML document, but HTML elements only appear after the document has been parsed.</a:t>
            </a:r>
          </a:p>
        </p:txBody>
      </p:sp>
      <p:sp>
        <p:nvSpPr>
          <p:cNvPr id="3" name="Title 2">
            <a:extLst>
              <a:ext uri="{FF2B5EF4-FFF2-40B4-BE49-F238E27FC236}">
                <a16:creationId xmlns:a16="http://schemas.microsoft.com/office/drawing/2014/main" id="{771F2568-C6BA-A03E-B899-2D2B3ADE6D8F}"/>
              </a:ext>
            </a:extLst>
          </p:cNvPr>
          <p:cNvSpPr>
            <a:spLocks noGrp="1"/>
          </p:cNvSpPr>
          <p:nvPr>
            <p:ph type="title"/>
          </p:nvPr>
        </p:nvSpPr>
        <p:spPr/>
        <p:txBody>
          <a:bodyPr/>
          <a:lstStyle/>
          <a:p>
            <a:r>
              <a:rPr lang="en-GB" dirty="0"/>
              <a:t>Tags vs Elements</a:t>
            </a:r>
          </a:p>
        </p:txBody>
      </p:sp>
      <p:pic>
        <p:nvPicPr>
          <p:cNvPr id="10" name="Picture 9">
            <a:extLst>
              <a:ext uri="{FF2B5EF4-FFF2-40B4-BE49-F238E27FC236}">
                <a16:creationId xmlns:a16="http://schemas.microsoft.com/office/drawing/2014/main" id="{50989DE0-0E7F-6B6A-30CA-94BD47758DCD}"/>
              </a:ext>
            </a:extLst>
          </p:cNvPr>
          <p:cNvPicPr>
            <a:picLocks noChangeAspect="1"/>
          </p:cNvPicPr>
          <p:nvPr/>
        </p:nvPicPr>
        <p:blipFill>
          <a:blip r:embed="rId3"/>
          <a:stretch>
            <a:fillRect/>
          </a:stretch>
        </p:blipFill>
        <p:spPr>
          <a:xfrm>
            <a:off x="2391780" y="3718707"/>
            <a:ext cx="6867525" cy="2047875"/>
          </a:xfrm>
          <a:prstGeom prst="rect">
            <a:avLst/>
          </a:prstGeom>
        </p:spPr>
      </p:pic>
    </p:spTree>
    <p:extLst>
      <p:ext uri="{BB962C8B-B14F-4D97-AF65-F5344CB8AC3E}">
        <p14:creationId xmlns:p14="http://schemas.microsoft.com/office/powerpoint/2010/main" val="69301291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789472A-0489-012F-6A0B-2FEF0175DBEF}"/>
              </a:ext>
            </a:extLst>
          </p:cNvPr>
          <p:cNvSpPr>
            <a:spLocks noGrp="1"/>
          </p:cNvSpPr>
          <p:nvPr>
            <p:ph idx="1"/>
          </p:nvPr>
        </p:nvSpPr>
        <p:spPr/>
        <p:txBody>
          <a:bodyPr/>
          <a:lstStyle/>
          <a:p>
            <a:pPr marL="0" indent="0">
              <a:buNone/>
            </a:pPr>
            <a:r>
              <a:rPr lang="en-GB" sz="2800" dirty="0"/>
              <a:t>1. An HTML element begins with an opening or start tag, i.e., </a:t>
            </a:r>
            <a:r>
              <a:rPr lang="en-GB" sz="2800" dirty="0">
                <a:solidFill>
                  <a:schemeClr val="bg2"/>
                </a:solidFill>
              </a:rPr>
              <a:t>&lt;p&gt;</a:t>
            </a:r>
          </a:p>
          <a:p>
            <a:pPr marL="0" indent="0">
              <a:buNone/>
            </a:pPr>
            <a:r>
              <a:rPr lang="en-GB" sz="2800" dirty="0"/>
              <a:t>2. An HTML element ends with a closing or end tag, i.e. </a:t>
            </a:r>
            <a:r>
              <a:rPr lang="en-GB" sz="2800" dirty="0">
                <a:solidFill>
                  <a:schemeClr val="bg2"/>
                </a:solidFill>
              </a:rPr>
              <a:t>&lt;/p&gt;</a:t>
            </a:r>
          </a:p>
          <a:p>
            <a:pPr marL="0" indent="0">
              <a:buNone/>
            </a:pPr>
            <a:r>
              <a:rPr lang="en-GB" sz="2800" dirty="0"/>
              <a:t>3. The property of an HTML content is enclosed within the start and end tags, i.e.,</a:t>
            </a:r>
          </a:p>
          <a:p>
            <a:pPr marL="0" indent="0" algn="ctr">
              <a:buNone/>
            </a:pPr>
            <a:r>
              <a:rPr lang="en-GB" sz="3600" dirty="0">
                <a:solidFill>
                  <a:schemeClr val="bg2"/>
                </a:solidFill>
              </a:rPr>
              <a:t>&lt;p&gt;</a:t>
            </a:r>
            <a:r>
              <a:rPr lang="en-GB" sz="3600" dirty="0"/>
              <a:t>This is the element content. </a:t>
            </a:r>
            <a:r>
              <a:rPr lang="en-GB" sz="3600" dirty="0">
                <a:solidFill>
                  <a:schemeClr val="bg2"/>
                </a:solidFill>
              </a:rPr>
              <a:t>&lt;/p&gt;</a:t>
            </a:r>
          </a:p>
          <a:p>
            <a:pPr marL="0" indent="0">
              <a:buNone/>
            </a:pPr>
            <a:r>
              <a:rPr lang="en-GB" sz="2800" dirty="0"/>
              <a:t>4. It may also contain an </a:t>
            </a:r>
            <a:r>
              <a:rPr lang="en-GB" sz="2800" i="1" dirty="0"/>
              <a:t>attribute</a:t>
            </a:r>
            <a:r>
              <a:rPr lang="en-GB" sz="2800" dirty="0"/>
              <a:t>.</a:t>
            </a:r>
          </a:p>
          <a:p>
            <a:pPr marL="0" indent="0">
              <a:buNone/>
            </a:pPr>
            <a:endParaRPr lang="en-GB" dirty="0"/>
          </a:p>
        </p:txBody>
      </p:sp>
      <p:sp>
        <p:nvSpPr>
          <p:cNvPr id="3" name="Title 2">
            <a:extLst>
              <a:ext uri="{FF2B5EF4-FFF2-40B4-BE49-F238E27FC236}">
                <a16:creationId xmlns:a16="http://schemas.microsoft.com/office/drawing/2014/main" id="{AE5BB81B-0159-8EB6-3152-82BFDBDAD4F7}"/>
              </a:ext>
            </a:extLst>
          </p:cNvPr>
          <p:cNvSpPr>
            <a:spLocks noGrp="1"/>
          </p:cNvSpPr>
          <p:nvPr>
            <p:ph type="title"/>
          </p:nvPr>
        </p:nvSpPr>
        <p:spPr/>
        <p:txBody>
          <a:bodyPr/>
          <a:lstStyle/>
          <a:p>
            <a:r>
              <a:rPr lang="en-GB" dirty="0"/>
              <a:t>Element Syntax</a:t>
            </a:r>
          </a:p>
        </p:txBody>
      </p:sp>
    </p:spTree>
    <p:extLst>
      <p:ext uri="{BB962C8B-B14F-4D97-AF65-F5344CB8AC3E}">
        <p14:creationId xmlns:p14="http://schemas.microsoft.com/office/powerpoint/2010/main" val="392849528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C77BE0A-4FA0-EA63-D7E3-FC60F276B5AF}"/>
              </a:ext>
            </a:extLst>
          </p:cNvPr>
          <p:cNvSpPr>
            <a:spLocks noGrp="1"/>
          </p:cNvSpPr>
          <p:nvPr>
            <p:ph type="title"/>
          </p:nvPr>
        </p:nvSpPr>
        <p:spPr/>
        <p:txBody>
          <a:bodyPr/>
          <a:lstStyle/>
          <a:p>
            <a:r>
              <a:rPr lang="en-GB" dirty="0"/>
              <a:t>Nested Elements</a:t>
            </a:r>
          </a:p>
        </p:txBody>
      </p:sp>
      <p:pic>
        <p:nvPicPr>
          <p:cNvPr id="10" name="Picture 9">
            <a:extLst>
              <a:ext uri="{FF2B5EF4-FFF2-40B4-BE49-F238E27FC236}">
                <a16:creationId xmlns:a16="http://schemas.microsoft.com/office/drawing/2014/main" id="{50A47E04-0B85-FBE0-5E22-E4EC2932BBA8}"/>
              </a:ext>
            </a:extLst>
          </p:cNvPr>
          <p:cNvPicPr>
            <a:picLocks noChangeAspect="1"/>
          </p:cNvPicPr>
          <p:nvPr/>
        </p:nvPicPr>
        <p:blipFill>
          <a:blip r:embed="rId3"/>
          <a:stretch>
            <a:fillRect/>
          </a:stretch>
        </p:blipFill>
        <p:spPr>
          <a:xfrm>
            <a:off x="921522" y="2333624"/>
            <a:ext cx="9184503" cy="2508831"/>
          </a:xfrm>
          <a:prstGeom prst="rect">
            <a:avLst/>
          </a:prstGeom>
        </p:spPr>
      </p:pic>
    </p:spTree>
    <p:extLst>
      <p:ext uri="{BB962C8B-B14F-4D97-AF65-F5344CB8AC3E}">
        <p14:creationId xmlns:p14="http://schemas.microsoft.com/office/powerpoint/2010/main" val="145424921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62F5C29-9D2C-93B6-4990-86EA8DA24295}"/>
              </a:ext>
            </a:extLst>
          </p:cNvPr>
          <p:cNvSpPr>
            <a:spLocks noGrp="1"/>
          </p:cNvSpPr>
          <p:nvPr>
            <p:ph idx="1"/>
          </p:nvPr>
        </p:nvSpPr>
        <p:spPr/>
        <p:txBody>
          <a:bodyPr/>
          <a:lstStyle/>
          <a:p>
            <a:r>
              <a:rPr lang="en-GB" sz="2400" b="1" dirty="0"/>
              <a:t>&lt;a&gt; </a:t>
            </a:r>
            <a:r>
              <a:rPr lang="en-GB" sz="2400" dirty="0"/>
              <a:t>­ the </a:t>
            </a:r>
            <a:r>
              <a:rPr lang="en-GB" sz="2400" i="1" dirty="0"/>
              <a:t>anchor</a:t>
            </a:r>
            <a:r>
              <a:rPr lang="en-GB" sz="2400" dirty="0"/>
              <a:t> tag which shows a hyperlink</a:t>
            </a:r>
          </a:p>
          <a:p>
            <a:r>
              <a:rPr lang="en-GB" sz="2400" b="1" dirty="0"/>
              <a:t>&lt;b&gt;­ </a:t>
            </a:r>
            <a:r>
              <a:rPr lang="en-GB" sz="2400" dirty="0"/>
              <a:t>which displays boldfaced text</a:t>
            </a:r>
          </a:p>
          <a:p>
            <a:r>
              <a:rPr lang="en-GB" sz="2400" b="1" dirty="0"/>
              <a:t>&lt;</a:t>
            </a:r>
            <a:r>
              <a:rPr lang="en-GB" sz="2400" b="1" dirty="0" err="1"/>
              <a:t>br</a:t>
            </a:r>
            <a:r>
              <a:rPr lang="en-GB" sz="2400" b="1" dirty="0"/>
              <a:t>&gt; ­ </a:t>
            </a:r>
            <a:r>
              <a:rPr lang="en-GB" sz="2400" dirty="0"/>
              <a:t>which enters a line break into paragraphs</a:t>
            </a:r>
          </a:p>
          <a:p>
            <a:r>
              <a:rPr lang="en-GB" sz="2400" b="1" dirty="0"/>
              <a:t>&lt;div&gt;­ </a:t>
            </a:r>
            <a:r>
              <a:rPr lang="en-GB" sz="2400" dirty="0"/>
              <a:t>which introduces a section of the document</a:t>
            </a:r>
          </a:p>
          <a:p>
            <a:r>
              <a:rPr lang="en-GB" sz="2400" b="1" dirty="0"/>
              <a:t>&lt;</a:t>
            </a:r>
            <a:r>
              <a:rPr lang="en-GB" sz="2400" b="1" dirty="0" err="1"/>
              <a:t>em</a:t>
            </a:r>
            <a:r>
              <a:rPr lang="en-GB" sz="2400" b="1" dirty="0"/>
              <a:t>&gt;­ </a:t>
            </a:r>
            <a:r>
              <a:rPr lang="en-GB" sz="2400" dirty="0"/>
              <a:t>which shows emphasis</a:t>
            </a:r>
          </a:p>
          <a:p>
            <a:r>
              <a:rPr lang="en-GB" sz="2400" b="1" dirty="0"/>
              <a:t>&lt;h1&gt;, &lt;h2&gt;, &lt;h3&gt;,</a:t>
            </a:r>
            <a:r>
              <a:rPr lang="en-GB" sz="2400" dirty="0"/>
              <a:t>through </a:t>
            </a:r>
            <a:r>
              <a:rPr lang="en-GB" sz="2400" b="1" dirty="0"/>
              <a:t>&lt;h6&gt;­ </a:t>
            </a:r>
            <a:r>
              <a:rPr lang="en-GB" sz="2400" dirty="0"/>
              <a:t>display HTML headings</a:t>
            </a:r>
          </a:p>
          <a:p>
            <a:r>
              <a:rPr lang="en-GB" sz="2400" b="1" dirty="0"/>
              <a:t>&lt;hr&gt;­ </a:t>
            </a:r>
            <a:r>
              <a:rPr lang="en-GB" sz="2400" dirty="0"/>
              <a:t>which inserts a horizontal rule</a:t>
            </a:r>
          </a:p>
          <a:p>
            <a:r>
              <a:rPr lang="en-GB" sz="2400" b="1" dirty="0"/>
              <a:t>&lt;p&gt;­ </a:t>
            </a:r>
            <a:r>
              <a:rPr lang="en-GB" sz="2400" dirty="0"/>
              <a:t>which introduces a </a:t>
            </a:r>
            <a:r>
              <a:rPr lang="en-GB" sz="2400" i="1" dirty="0"/>
              <a:t>paragraph</a:t>
            </a:r>
          </a:p>
          <a:p>
            <a:r>
              <a:rPr lang="en-GB" sz="2400" b="1" dirty="0"/>
              <a:t>&lt;table&gt;­ </a:t>
            </a:r>
            <a:r>
              <a:rPr lang="en-GB" sz="2400" dirty="0"/>
              <a:t>which introduces a table</a:t>
            </a:r>
          </a:p>
        </p:txBody>
      </p:sp>
      <p:sp>
        <p:nvSpPr>
          <p:cNvPr id="3" name="Title 2">
            <a:extLst>
              <a:ext uri="{FF2B5EF4-FFF2-40B4-BE49-F238E27FC236}">
                <a16:creationId xmlns:a16="http://schemas.microsoft.com/office/drawing/2014/main" id="{51AEE6B5-4FE5-4065-183F-182A99752B2A}"/>
              </a:ext>
            </a:extLst>
          </p:cNvPr>
          <p:cNvSpPr>
            <a:spLocks noGrp="1"/>
          </p:cNvSpPr>
          <p:nvPr>
            <p:ph type="title"/>
          </p:nvPr>
        </p:nvSpPr>
        <p:spPr/>
        <p:txBody>
          <a:bodyPr/>
          <a:lstStyle/>
          <a:p>
            <a:r>
              <a:rPr lang="en-GB" dirty="0"/>
              <a:t>Some Common Tags</a:t>
            </a:r>
          </a:p>
        </p:txBody>
      </p:sp>
    </p:spTree>
    <p:extLst>
      <p:ext uri="{BB962C8B-B14F-4D97-AF65-F5344CB8AC3E}">
        <p14:creationId xmlns:p14="http://schemas.microsoft.com/office/powerpoint/2010/main" val="216196740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theme/theme1.xml><?xml version="1.0" encoding="utf-8"?>
<a:theme xmlns:a="http://schemas.openxmlformats.org/drawingml/2006/main" name="BJS.LTD.002 Theme">
  <a:themeElements>
    <a:clrScheme name="Academy">
      <a:dk1>
        <a:srgbClr val="041E42"/>
      </a:dk1>
      <a:lt1>
        <a:sysClr val="window" lastClr="FFFFFF"/>
      </a:lt1>
      <a:dk2>
        <a:srgbClr val="128BC7"/>
      </a:dk2>
      <a:lt2>
        <a:srgbClr val="F15A29"/>
      </a:lt2>
      <a:accent1>
        <a:srgbClr val="128BC7"/>
      </a:accent1>
      <a:accent2>
        <a:srgbClr val="F15A29"/>
      </a:accent2>
      <a:accent3>
        <a:srgbClr val="F0B40F"/>
      </a:accent3>
      <a:accent4>
        <a:srgbClr val="FFFFFF"/>
      </a:accent4>
      <a:accent5>
        <a:srgbClr val="FFFFFF"/>
      </a:accent5>
      <a:accent6>
        <a:srgbClr val="FFFFFF"/>
      </a:accent6>
      <a:hlink>
        <a:srgbClr val="F15A29"/>
      </a:hlink>
      <a:folHlink>
        <a:srgbClr val="128BC7"/>
      </a:folHlink>
    </a:clrScheme>
    <a:fontScheme name="BJSS theme fonts">
      <a:majorFont>
        <a:latin typeface="Catamaran Black"/>
        <a:ea typeface=""/>
        <a:cs typeface=""/>
      </a:majorFont>
      <a:minorFont>
        <a:latin typeface="Catamar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0047BB"/>
        </a:solid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3175">
          <a:tailEnd type="triangle"/>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noAutofit/>
      </a:bodyPr>
      <a:lstStyle>
        <a:defPPr algn="l">
          <a:defRPr dirty="0">
            <a:noFill/>
          </a:defRPr>
        </a:defPPr>
      </a:lstStyle>
    </a:txDef>
  </a:objectDefaults>
  <a:extraClrSchemeLst/>
  <a:extLst>
    <a:ext uri="{05A4C25C-085E-4340-85A3-A5531E510DB2}">
      <thm15:themeFamily xmlns:thm15="http://schemas.microsoft.com/office/thememl/2012/main" name="BJSS Academy Template.potx" id="{D20DA80A-ADA4-4A47-B87C-1F498995B3B3}" vid="{209BFC89-CD07-4137-A300-F685B2F78CB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TaxCatchAll xmlns="a0246cf4-b910-4dc6-80bb-c3c04303b082" xsi:nil="true"/>
    <lcf76f155ced4ddcb4097134ff3c332f xmlns="2103407b-f2d7-47e1-8839-6b3263926e82">
      <Terms xmlns="http://schemas.microsoft.com/office/infopath/2007/PartnerControls"/>
    </lcf76f155ced4ddcb4097134ff3c332f>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B777B8CBDBD2048AA94232DB2F529C6" ma:contentTypeVersion="18" ma:contentTypeDescription="Create a new document." ma:contentTypeScope="" ma:versionID="bb47cfbe03ceb9a1ff3c6eb037833ad6">
  <xsd:schema xmlns:xsd="http://www.w3.org/2001/XMLSchema" xmlns:xs="http://www.w3.org/2001/XMLSchema" xmlns:p="http://schemas.microsoft.com/office/2006/metadata/properties" xmlns:ns2="2103407b-f2d7-47e1-8839-6b3263926e82" xmlns:ns3="a0246cf4-b910-4dc6-80bb-c3c04303b082" targetNamespace="http://schemas.microsoft.com/office/2006/metadata/properties" ma:root="true" ma:fieldsID="a54afbbdac6ca87d4320269dc253c1d2" ns2:_="" ns3:_="">
    <xsd:import namespace="2103407b-f2d7-47e1-8839-6b3263926e82"/>
    <xsd:import namespace="a0246cf4-b910-4dc6-80bb-c3c04303b082"/>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2:MediaLengthInSeconds" minOccurs="0"/>
                <xsd:element ref="ns2:MediaServiceLocation"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103407b-f2d7-47e1-8839-6b3263926e8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4" nillable="true" ma:displayName="Tags" ma:internalName="MediaServiceAutoTag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hidden="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Location" ma:index="20" nillable="true" ma:displayName="Location" ma:internalName="MediaServiceLocation" ma:readOnly="true">
      <xsd:simpleType>
        <xsd:restriction base="dms:Text"/>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49c60e0d-b74f-48f3-b7dd-cdd2b780a08f"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a0246cf4-b910-4dc6-80bb-c3c04303b082"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b82f15f0-92e6-4904-83c2-64cdcd91a6e5}" ma:internalName="TaxCatchAll" ma:showField="CatchAllData" ma:web="a0246cf4-b910-4dc6-80bb-c3c04303b082">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6F79703-68DC-4435-A967-083A3A254301}">
  <ds:schemaRefs>
    <ds:schemaRef ds:uri="http://schemas.microsoft.com/sharepoint/v3/contenttype/forms"/>
  </ds:schemaRefs>
</ds:datastoreItem>
</file>

<file path=customXml/itemProps2.xml><?xml version="1.0" encoding="utf-8"?>
<ds:datastoreItem xmlns:ds="http://schemas.openxmlformats.org/officeDocument/2006/customXml" ds:itemID="{90CB526E-5CAA-403C-A4DE-567E82D400EE}">
  <ds:schemaRefs>
    <ds:schemaRef ds:uri="http://purl.org/dc/elements/1.1/"/>
    <ds:schemaRef ds:uri="a0246cf4-b910-4dc6-80bb-c3c04303b082"/>
    <ds:schemaRef ds:uri="http://schemas.microsoft.com/office/2006/documentManagement/types"/>
    <ds:schemaRef ds:uri="http://www.w3.org/XML/1998/namespace"/>
    <ds:schemaRef ds:uri="http://purl.org/dc/dcmitype/"/>
    <ds:schemaRef ds:uri="http://schemas.microsoft.com/office/2006/metadata/properties"/>
    <ds:schemaRef ds:uri="http://purl.org/dc/terms/"/>
    <ds:schemaRef ds:uri="http://schemas.microsoft.com/office/infopath/2007/PartnerControls"/>
    <ds:schemaRef ds:uri="http://schemas.openxmlformats.org/package/2006/metadata/core-properties"/>
    <ds:schemaRef ds:uri="2103407b-f2d7-47e1-8839-6b3263926e82"/>
  </ds:schemaRefs>
</ds:datastoreItem>
</file>

<file path=customXml/itemProps3.xml><?xml version="1.0" encoding="utf-8"?>
<ds:datastoreItem xmlns:ds="http://schemas.openxmlformats.org/officeDocument/2006/customXml" ds:itemID="{3B26236D-48AA-4CE9-9744-6D572A1AF11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103407b-f2d7-47e1-8839-6b3263926e82"/>
    <ds:schemaRef ds:uri="a0246cf4-b910-4dc6-80bb-c3c04303b08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Academy Ppt. 2022</Template>
  <TotalTime>6164</TotalTime>
  <Words>8425</Words>
  <Application>Microsoft Office PowerPoint</Application>
  <PresentationFormat>Widescreen</PresentationFormat>
  <Paragraphs>558</Paragraphs>
  <Slides>55</Slides>
  <Notes>53</Notes>
  <HiddenSlides>0</HiddenSlides>
  <MMClips>0</MMClips>
  <ScaleCrop>false</ScaleCrop>
  <HeadingPairs>
    <vt:vector size="8" baseType="variant">
      <vt:variant>
        <vt:lpstr>Fonts Used</vt:lpstr>
      </vt:variant>
      <vt:variant>
        <vt:i4>12</vt:i4>
      </vt:variant>
      <vt:variant>
        <vt:lpstr>Theme</vt:lpstr>
      </vt:variant>
      <vt:variant>
        <vt:i4>1</vt:i4>
      </vt:variant>
      <vt:variant>
        <vt:lpstr>Embedded OLE Servers</vt:lpstr>
      </vt:variant>
      <vt:variant>
        <vt:i4>1</vt:i4>
      </vt:variant>
      <vt:variant>
        <vt:lpstr>Slide Titles</vt:lpstr>
      </vt:variant>
      <vt:variant>
        <vt:i4>55</vt:i4>
      </vt:variant>
    </vt:vector>
  </HeadingPairs>
  <TitlesOfParts>
    <vt:vector size="69" baseType="lpstr">
      <vt:lpstr>-apple-system</vt:lpstr>
      <vt:lpstr>Arial</vt:lpstr>
      <vt:lpstr>Arial</vt:lpstr>
      <vt:lpstr>Calibri</vt:lpstr>
      <vt:lpstr>Catamaran</vt:lpstr>
      <vt:lpstr>Catamaran Black</vt:lpstr>
      <vt:lpstr>Catamaran Medium</vt:lpstr>
      <vt:lpstr>Catamaran Regular</vt:lpstr>
      <vt:lpstr>Consolas</vt:lpstr>
      <vt:lpstr>Droid Serif</vt:lpstr>
      <vt:lpstr>Inter</vt:lpstr>
      <vt:lpstr>Lexend Deca</vt:lpstr>
      <vt:lpstr>BJS.LTD.002 Theme</vt:lpstr>
      <vt:lpstr>Package</vt:lpstr>
      <vt:lpstr>PowerPoint Presentation</vt:lpstr>
      <vt:lpstr>What is HTML</vt:lpstr>
      <vt:lpstr>Getting Started</vt:lpstr>
      <vt:lpstr>My first HTML page</vt:lpstr>
      <vt:lpstr>HTML Page Structure</vt:lpstr>
      <vt:lpstr>Tags vs Elements</vt:lpstr>
      <vt:lpstr>Element Syntax</vt:lpstr>
      <vt:lpstr>Nested Elements</vt:lpstr>
      <vt:lpstr>Some Common Tags</vt:lpstr>
      <vt:lpstr>Lets’ Play Around With Tags</vt:lpstr>
      <vt:lpstr>Title</vt:lpstr>
      <vt:lpstr>Lists</vt:lpstr>
      <vt:lpstr>Attributes</vt:lpstr>
      <vt:lpstr>Images</vt:lpstr>
      <vt:lpstr>What’s a URL</vt:lpstr>
      <vt:lpstr>Alt, Width &amp; Height</vt:lpstr>
      <vt:lpstr>Let’s add a picture to our page</vt:lpstr>
      <vt:lpstr>Links</vt:lpstr>
      <vt:lpstr>Let’s add a link!</vt:lpstr>
      <vt:lpstr>Making an image a link?</vt:lpstr>
      <vt:lpstr>Tables</vt:lpstr>
      <vt:lpstr>When not to use tables</vt:lpstr>
      <vt:lpstr>Creating Tables</vt:lpstr>
      <vt:lpstr>Multiple columns</vt:lpstr>
      <vt:lpstr>Table Headers</vt:lpstr>
      <vt:lpstr>Spanning Columns</vt:lpstr>
      <vt:lpstr>Spanning Rows</vt:lpstr>
      <vt:lpstr>Tables Are Flexible</vt:lpstr>
      <vt:lpstr>Forms &amp; Fields</vt:lpstr>
      <vt:lpstr>The &lt;form&gt; tag</vt:lpstr>
      <vt:lpstr>Input Fields</vt:lpstr>
      <vt:lpstr>Checkboxes</vt:lpstr>
      <vt:lpstr>Radio Buttons</vt:lpstr>
      <vt:lpstr>Drop Down Menus</vt:lpstr>
      <vt:lpstr>Text Area</vt:lpstr>
      <vt:lpstr>Submit</vt:lpstr>
      <vt:lpstr>The id element</vt:lpstr>
      <vt:lpstr>Doctype &amp; Layout</vt:lpstr>
      <vt:lpstr>Understanding the doctype</vt:lpstr>
      <vt:lpstr>Website Layout</vt:lpstr>
      <vt:lpstr>Div Based Layout</vt:lpstr>
      <vt:lpstr>HTML5</vt:lpstr>
      <vt:lpstr>What is it?</vt:lpstr>
      <vt:lpstr>HTML5 Structural tags</vt:lpstr>
      <vt:lpstr>Form Features</vt:lpstr>
      <vt:lpstr>PlaCEHOLDER</vt:lpstr>
      <vt:lpstr>Labels</vt:lpstr>
      <vt:lpstr>Buttons</vt:lpstr>
      <vt:lpstr>Form Validation</vt:lpstr>
      <vt:lpstr>Required Attribute</vt:lpstr>
      <vt:lpstr>Workshop</vt:lpstr>
      <vt:lpstr>Install VS Code</vt:lpstr>
      <vt:lpstr>What’s VS Code?</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 Webb</dc:creator>
  <cp:lastModifiedBy>Dan Webb</cp:lastModifiedBy>
  <cp:revision>10</cp:revision>
  <dcterms:created xsi:type="dcterms:W3CDTF">2023-01-09T15:15:24Z</dcterms:created>
  <dcterms:modified xsi:type="dcterms:W3CDTF">2024-03-03T07:21:05Z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0x0101007B777B8CBDBD2048AA94232DB2F529C6</vt:lpwstr>
  </property>
  <property fmtid="{D5CDD505-2E9C-101B-9397-08002B2CF9AE}" pid="3" name="MediaServiceImageTags">
    <vt:lpwstr/>
  </property>
</Properties>
</file>